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 id="2147483677" r:id="rId6"/>
    <p:sldMasterId id="2147483689" r:id="rId7"/>
    <p:sldMasterId id="2147483701" r:id="rId8"/>
    <p:sldMasterId id="2147483713" r:id="rId9"/>
    <p:sldMasterId id="2147483737" r:id="rId10"/>
    <p:sldMasterId id="2147483751" r:id="rId11"/>
    <p:sldMasterId id="2147483763" r:id="rId12"/>
  </p:sldMasterIdLst>
  <p:notesMasterIdLst>
    <p:notesMasterId r:id="rId45"/>
  </p:notesMasterIdLst>
  <p:handoutMasterIdLst>
    <p:handoutMasterId r:id="rId46"/>
  </p:handoutMasterIdLst>
  <p:sldIdLst>
    <p:sldId id="546" r:id="rId13"/>
    <p:sldId id="318" r:id="rId14"/>
    <p:sldId id="347" r:id="rId15"/>
    <p:sldId id="2763" r:id="rId16"/>
    <p:sldId id="296" r:id="rId17"/>
    <p:sldId id="536" r:id="rId18"/>
    <p:sldId id="351" r:id="rId19"/>
    <p:sldId id="2770" r:id="rId20"/>
    <p:sldId id="542" r:id="rId21"/>
    <p:sldId id="543" r:id="rId22"/>
    <p:sldId id="356" r:id="rId23"/>
    <p:sldId id="1170" r:id="rId24"/>
    <p:sldId id="401" r:id="rId25"/>
    <p:sldId id="390" r:id="rId26"/>
    <p:sldId id="377" r:id="rId27"/>
    <p:sldId id="373" r:id="rId28"/>
    <p:sldId id="342" r:id="rId29"/>
    <p:sldId id="353" r:id="rId30"/>
    <p:sldId id="379" r:id="rId31"/>
    <p:sldId id="1173" r:id="rId32"/>
    <p:sldId id="382" r:id="rId33"/>
    <p:sldId id="532" r:id="rId34"/>
    <p:sldId id="2768" r:id="rId35"/>
    <p:sldId id="2767" r:id="rId36"/>
    <p:sldId id="383" r:id="rId37"/>
    <p:sldId id="366" r:id="rId38"/>
    <p:sldId id="405" r:id="rId39"/>
    <p:sldId id="538" r:id="rId40"/>
    <p:sldId id="3530" r:id="rId41"/>
    <p:sldId id="350" r:id="rId42"/>
    <p:sldId id="385" r:id="rId43"/>
    <p:sldId id="1174" r:id="rId4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llsidorna enligt skiss" id="{0332FA32-E790-4CD3-86B6-B248B4EADE8B}">
          <p14:sldIdLst>
            <p14:sldId id="546"/>
            <p14:sldId id="318"/>
            <p14:sldId id="347"/>
            <p14:sldId id="2763"/>
            <p14:sldId id="296"/>
            <p14:sldId id="536"/>
            <p14:sldId id="351"/>
            <p14:sldId id="2770"/>
            <p14:sldId id="542"/>
            <p14:sldId id="543"/>
            <p14:sldId id="356"/>
            <p14:sldId id="1170"/>
            <p14:sldId id="401"/>
            <p14:sldId id="390"/>
            <p14:sldId id="377"/>
            <p14:sldId id="373"/>
            <p14:sldId id="342"/>
            <p14:sldId id="353"/>
            <p14:sldId id="379"/>
            <p14:sldId id="1173"/>
            <p14:sldId id="382"/>
            <p14:sldId id="532"/>
            <p14:sldId id="2768"/>
            <p14:sldId id="2767"/>
            <p14:sldId id="383"/>
            <p14:sldId id="366"/>
            <p14:sldId id="405"/>
            <p14:sldId id="538"/>
            <p14:sldId id="3530"/>
            <p14:sldId id="350"/>
            <p14:sldId id="385"/>
            <p14:sldId id="11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A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578EB-CD6F-40D7-8C66-3D3DEDD9D089}" v="220" dt="2024-01-18T15:27:32.55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67611" autoAdjust="0"/>
  </p:normalViewPr>
  <p:slideViewPr>
    <p:cSldViewPr snapToGrid="0">
      <p:cViewPr varScale="1">
        <p:scale>
          <a:sx n="42" d="100"/>
          <a:sy n="42" d="100"/>
        </p:scale>
        <p:origin x="1252" y="20"/>
      </p:cViewPr>
      <p:guideLst/>
    </p:cSldViewPr>
  </p:slideViewPr>
  <p:notesTextViewPr>
    <p:cViewPr>
      <p:scale>
        <a:sx n="1" d="1"/>
        <a:sy n="1" d="1"/>
      </p:scale>
      <p:origin x="0" y="0"/>
    </p:cViewPr>
  </p:notesTextViewPr>
  <p:sorterViewPr>
    <p:cViewPr>
      <p:scale>
        <a:sx n="100" d="100"/>
        <a:sy n="100" d="100"/>
      </p:scale>
      <p:origin x="0" y="-112"/>
    </p:cViewPr>
  </p:sorterViewPr>
  <p:notesViewPr>
    <p:cSldViewPr snapToGrid="0" showGuides="1">
      <p:cViewPr varScale="1">
        <p:scale>
          <a:sx n="96" d="100"/>
          <a:sy n="96" d="100"/>
        </p:scale>
        <p:origin x="155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nnar Pettersson" userId="f4f354e7-9861-4a04-8b05-f57136c75378" providerId="ADAL" clId="{91696E80-C7CF-4C94-AC87-E12FA8435DE1}"/>
    <pc:docChg chg="undo custSel delSld modSld delMainMaster modSection">
      <pc:chgData name="Gunnar Pettersson" userId="f4f354e7-9861-4a04-8b05-f57136c75378" providerId="ADAL" clId="{91696E80-C7CF-4C94-AC87-E12FA8435DE1}" dt="2022-11-20T10:37:57.139" v="605" actId="47"/>
      <pc:docMkLst>
        <pc:docMk/>
      </pc:docMkLst>
      <pc:sldChg chg="addSp delSp modSp mod delAnim modAnim modNotesTx">
        <pc:chgData name="Gunnar Pettersson" userId="f4f354e7-9861-4a04-8b05-f57136c75378" providerId="ADAL" clId="{91696E80-C7CF-4C94-AC87-E12FA8435DE1}" dt="2022-11-19T08:54:52.011" v="338"/>
        <pc:sldMkLst>
          <pc:docMk/>
          <pc:sldMk cId="2777388882" sldId="296"/>
        </pc:sldMkLst>
        <pc:picChg chg="add del mod">
          <ac:chgData name="Gunnar Pettersson" userId="f4f354e7-9861-4a04-8b05-f57136c75378" providerId="ADAL" clId="{91696E80-C7CF-4C94-AC87-E12FA8435DE1}" dt="2022-11-19T08:51:53.720" v="52" actId="478"/>
          <ac:picMkLst>
            <pc:docMk/>
            <pc:sldMk cId="2777388882" sldId="296"/>
            <ac:picMk id="5" creationId="{FE733BBF-C427-4712-BDA5-F4E4DC793E9F}"/>
          </ac:picMkLst>
        </pc:picChg>
        <pc:picChg chg="del">
          <ac:chgData name="Gunnar Pettersson" userId="f4f354e7-9861-4a04-8b05-f57136c75378" providerId="ADAL" clId="{91696E80-C7CF-4C94-AC87-E12FA8435DE1}" dt="2022-11-19T08:50:53.065" v="42" actId="478"/>
          <ac:picMkLst>
            <pc:docMk/>
            <pc:sldMk cId="2777388882" sldId="296"/>
            <ac:picMk id="10" creationId="{502E4F2B-C217-44CE-B675-E2F55C2DCA9D}"/>
          </ac:picMkLst>
        </pc:picChg>
        <pc:picChg chg="mod ord">
          <ac:chgData name="Gunnar Pettersson" userId="f4f354e7-9861-4a04-8b05-f57136c75378" providerId="ADAL" clId="{91696E80-C7CF-4C94-AC87-E12FA8435DE1}" dt="2022-11-19T08:54:52.011" v="338"/>
          <ac:picMkLst>
            <pc:docMk/>
            <pc:sldMk cId="2777388882" sldId="296"/>
            <ac:picMk id="11" creationId="{A48F1B45-D473-46B2-8C01-9490C8F6869A}"/>
          </ac:picMkLst>
        </pc:picChg>
        <pc:picChg chg="del">
          <ac:chgData name="Gunnar Pettersson" userId="f4f354e7-9861-4a04-8b05-f57136c75378" providerId="ADAL" clId="{91696E80-C7CF-4C94-AC87-E12FA8435DE1}" dt="2022-11-19T08:50:46.841" v="40" actId="478"/>
          <ac:picMkLst>
            <pc:docMk/>
            <pc:sldMk cId="2777388882" sldId="296"/>
            <ac:picMk id="12" creationId="{3A0FDFA7-6315-4E45-B9AF-500CF1D696EA}"/>
          </ac:picMkLst>
        </pc:picChg>
        <pc:picChg chg="add mod ord">
          <ac:chgData name="Gunnar Pettersson" userId="f4f354e7-9861-4a04-8b05-f57136c75378" providerId="ADAL" clId="{91696E80-C7CF-4C94-AC87-E12FA8435DE1}" dt="2022-11-19T08:52:18.050" v="58" actId="167"/>
          <ac:picMkLst>
            <pc:docMk/>
            <pc:sldMk cId="2777388882" sldId="296"/>
            <ac:picMk id="13" creationId="{1CCFE5C9-EE09-4D9E-A997-740E77122B2A}"/>
          </ac:picMkLst>
        </pc:picChg>
      </pc:sldChg>
      <pc:sldChg chg="modSp mod">
        <pc:chgData name="Gunnar Pettersson" userId="f4f354e7-9861-4a04-8b05-f57136c75378" providerId="ADAL" clId="{91696E80-C7CF-4C94-AC87-E12FA8435DE1}" dt="2022-11-19T09:00:46.712" v="394" actId="207"/>
        <pc:sldMkLst>
          <pc:docMk/>
          <pc:sldMk cId="2188525998" sldId="353"/>
        </pc:sldMkLst>
        <pc:spChg chg="mod">
          <ac:chgData name="Gunnar Pettersson" userId="f4f354e7-9861-4a04-8b05-f57136c75378" providerId="ADAL" clId="{91696E80-C7CF-4C94-AC87-E12FA8435DE1}" dt="2022-11-19T09:00:46.712" v="394" actId="207"/>
          <ac:spMkLst>
            <pc:docMk/>
            <pc:sldMk cId="2188525998" sldId="353"/>
            <ac:spMk id="8" creationId="{A606C077-4EFA-4E7A-9863-1F6397D379C8}"/>
          </ac:spMkLst>
        </pc:spChg>
      </pc:sldChg>
      <pc:sldChg chg="addSp delSp modSp mod delAnim modAnim">
        <pc:chgData name="Gunnar Pettersson" userId="f4f354e7-9861-4a04-8b05-f57136c75378" providerId="ADAL" clId="{91696E80-C7CF-4C94-AC87-E12FA8435DE1}" dt="2022-11-19T09:02:25.328" v="404"/>
        <pc:sldMkLst>
          <pc:docMk/>
          <pc:sldMk cId="574475395" sldId="379"/>
        </pc:sldMkLst>
        <pc:picChg chg="add mod ord">
          <ac:chgData name="Gunnar Pettersson" userId="f4f354e7-9861-4a04-8b05-f57136c75378" providerId="ADAL" clId="{91696E80-C7CF-4C94-AC87-E12FA8435DE1}" dt="2022-11-19T09:02:12.019" v="402" actId="167"/>
          <ac:picMkLst>
            <pc:docMk/>
            <pc:sldMk cId="574475395" sldId="379"/>
            <ac:picMk id="4" creationId="{B27FEA31-3546-4FDC-A3B6-91B70263F78B}"/>
          </ac:picMkLst>
        </pc:picChg>
        <pc:picChg chg="ord">
          <ac:chgData name="Gunnar Pettersson" userId="f4f354e7-9861-4a04-8b05-f57136c75378" providerId="ADAL" clId="{91696E80-C7CF-4C94-AC87-E12FA8435DE1}" dt="2022-11-19T09:01:40.668" v="396" actId="167"/>
          <ac:picMkLst>
            <pc:docMk/>
            <pc:sldMk cId="574475395" sldId="379"/>
            <ac:picMk id="28" creationId="{3D2F280C-FC4C-4EE4-9784-A8805626198D}"/>
          </ac:picMkLst>
        </pc:picChg>
        <pc:picChg chg="del">
          <ac:chgData name="Gunnar Pettersson" userId="f4f354e7-9861-4a04-8b05-f57136c75378" providerId="ADAL" clId="{91696E80-C7CF-4C94-AC87-E12FA8435DE1}" dt="2022-11-19T09:01:34.304" v="395" actId="478"/>
          <ac:picMkLst>
            <pc:docMk/>
            <pc:sldMk cId="574475395" sldId="379"/>
            <ac:picMk id="30" creationId="{D8566550-516B-4F5F-85A1-B56805BD45CD}"/>
          </ac:picMkLst>
        </pc:picChg>
        <pc:picChg chg="del">
          <ac:chgData name="Gunnar Pettersson" userId="f4f354e7-9861-4a04-8b05-f57136c75378" providerId="ADAL" clId="{91696E80-C7CF-4C94-AC87-E12FA8435DE1}" dt="2022-11-19T09:01:42.928" v="397" actId="478"/>
          <ac:picMkLst>
            <pc:docMk/>
            <pc:sldMk cId="574475395" sldId="379"/>
            <ac:picMk id="47" creationId="{96DB8285-0A64-41DD-886F-9D3127382212}"/>
          </ac:picMkLst>
        </pc:picChg>
      </pc:sldChg>
      <pc:sldChg chg="addSp delSp modSp mod delAnim modAnim">
        <pc:chgData name="Gunnar Pettersson" userId="f4f354e7-9861-4a04-8b05-f57136c75378" providerId="ADAL" clId="{91696E80-C7CF-4C94-AC87-E12FA8435DE1}" dt="2022-11-19T09:09:22.391" v="560"/>
        <pc:sldMkLst>
          <pc:docMk/>
          <pc:sldMk cId="1394658115" sldId="405"/>
        </pc:sldMkLst>
        <pc:spChg chg="del">
          <ac:chgData name="Gunnar Pettersson" userId="f4f354e7-9861-4a04-8b05-f57136c75378" providerId="ADAL" clId="{91696E80-C7CF-4C94-AC87-E12FA8435DE1}" dt="2022-11-19T09:08:45.420" v="552" actId="478"/>
          <ac:spMkLst>
            <pc:docMk/>
            <pc:sldMk cId="1394658115" sldId="405"/>
            <ac:spMk id="11" creationId="{00000000-0000-0000-0000-000000000000}"/>
          </ac:spMkLst>
        </pc:spChg>
        <pc:picChg chg="add mod ord">
          <ac:chgData name="Gunnar Pettersson" userId="f4f354e7-9861-4a04-8b05-f57136c75378" providerId="ADAL" clId="{91696E80-C7CF-4C94-AC87-E12FA8435DE1}" dt="2022-11-19T09:09:17.261" v="559" actId="167"/>
          <ac:picMkLst>
            <pc:docMk/>
            <pc:sldMk cId="1394658115" sldId="405"/>
            <ac:picMk id="4" creationId="{30CF4D5B-AE7C-4264-9A68-2A519F56397B}"/>
          </ac:picMkLst>
        </pc:picChg>
        <pc:picChg chg="ord">
          <ac:chgData name="Gunnar Pettersson" userId="f4f354e7-9861-4a04-8b05-f57136c75378" providerId="ADAL" clId="{91696E80-C7CF-4C94-AC87-E12FA8435DE1}" dt="2022-11-19T09:08:36.475" v="550" actId="167"/>
          <ac:picMkLst>
            <pc:docMk/>
            <pc:sldMk cId="1394658115" sldId="405"/>
            <ac:picMk id="10" creationId="{EC5D84B8-5CEE-474E-8A03-12936CF8FEE7}"/>
          </ac:picMkLst>
        </pc:picChg>
        <pc:picChg chg="del">
          <ac:chgData name="Gunnar Pettersson" userId="f4f354e7-9861-4a04-8b05-f57136c75378" providerId="ADAL" clId="{91696E80-C7CF-4C94-AC87-E12FA8435DE1}" dt="2022-11-19T09:08:31.334" v="549" actId="478"/>
          <ac:picMkLst>
            <pc:docMk/>
            <pc:sldMk cId="1394658115" sldId="405"/>
            <ac:picMk id="12" creationId="{9B5C0293-F549-410E-9117-D8E60F5165D2}"/>
          </ac:picMkLst>
        </pc:picChg>
        <pc:picChg chg="del">
          <ac:chgData name="Gunnar Pettersson" userId="f4f354e7-9861-4a04-8b05-f57136c75378" providerId="ADAL" clId="{91696E80-C7CF-4C94-AC87-E12FA8435DE1}" dt="2022-11-19T09:08:42.489" v="551" actId="478"/>
          <ac:picMkLst>
            <pc:docMk/>
            <pc:sldMk cId="1394658115" sldId="405"/>
            <ac:picMk id="13" creationId="{AA590357-863D-48EB-BBA4-B2E4A8C4DE88}"/>
          </ac:picMkLst>
        </pc:picChg>
      </pc:sldChg>
      <pc:sldChg chg="addSp delSp modSp mod delAnim modAnim">
        <pc:chgData name="Gunnar Pettersson" userId="f4f354e7-9861-4a04-8b05-f57136c75378" providerId="ADAL" clId="{91696E80-C7CF-4C94-AC87-E12FA8435DE1}" dt="2022-11-19T09:06:46.527" v="487"/>
        <pc:sldMkLst>
          <pc:docMk/>
          <pc:sldMk cId="2887868464" sldId="532"/>
        </pc:sldMkLst>
        <pc:picChg chg="add mod ord">
          <ac:chgData name="Gunnar Pettersson" userId="f4f354e7-9861-4a04-8b05-f57136c75378" providerId="ADAL" clId="{91696E80-C7CF-4C94-AC87-E12FA8435DE1}" dt="2022-11-19T09:06:35.182" v="486" actId="167"/>
          <ac:picMkLst>
            <pc:docMk/>
            <pc:sldMk cId="2887868464" sldId="532"/>
            <ac:picMk id="4" creationId="{660267AC-686A-4EB5-96C0-1CD64DF02BE1}"/>
          </ac:picMkLst>
        </pc:picChg>
        <pc:picChg chg="mod ord">
          <ac:chgData name="Gunnar Pettersson" userId="f4f354e7-9861-4a04-8b05-f57136c75378" providerId="ADAL" clId="{91696E80-C7CF-4C94-AC87-E12FA8435DE1}" dt="2022-11-19T09:06:07.103" v="483" actId="167"/>
          <ac:picMkLst>
            <pc:docMk/>
            <pc:sldMk cId="2887868464" sldId="532"/>
            <ac:picMk id="28" creationId="{5CEA368A-45CD-474F-8468-A5DF94B53088}"/>
          </ac:picMkLst>
        </pc:picChg>
        <pc:picChg chg="del">
          <ac:chgData name="Gunnar Pettersson" userId="f4f354e7-9861-4a04-8b05-f57136c75378" providerId="ADAL" clId="{91696E80-C7CF-4C94-AC87-E12FA8435DE1}" dt="2022-11-19T09:05:13.645" v="472" actId="478"/>
          <ac:picMkLst>
            <pc:docMk/>
            <pc:sldMk cId="2887868464" sldId="532"/>
            <ac:picMk id="29" creationId="{8C18BEB5-E72F-4B7F-9305-CECBA22FB701}"/>
          </ac:picMkLst>
        </pc:picChg>
        <pc:picChg chg="del">
          <ac:chgData name="Gunnar Pettersson" userId="f4f354e7-9861-4a04-8b05-f57136c75378" providerId="ADAL" clId="{91696E80-C7CF-4C94-AC87-E12FA8435DE1}" dt="2022-11-19T09:05:11.652" v="471" actId="478"/>
          <ac:picMkLst>
            <pc:docMk/>
            <pc:sldMk cId="2887868464" sldId="532"/>
            <ac:picMk id="30" creationId="{6EB8D11F-B61B-48C6-94AD-491E191A68A4}"/>
          </ac:picMkLst>
        </pc:picChg>
      </pc:sldChg>
      <pc:sldChg chg="addSp delSp modSp mod delAnim modAnim">
        <pc:chgData name="Gunnar Pettersson" userId="f4f354e7-9861-4a04-8b05-f57136c75378" providerId="ADAL" clId="{91696E80-C7CF-4C94-AC87-E12FA8435DE1}" dt="2022-11-19T08:57:16.685" v="369"/>
        <pc:sldMkLst>
          <pc:docMk/>
          <pc:sldMk cId="2142524462" sldId="543"/>
        </pc:sldMkLst>
        <pc:picChg chg="del">
          <ac:chgData name="Gunnar Pettersson" userId="f4f354e7-9861-4a04-8b05-f57136c75378" providerId="ADAL" clId="{91696E80-C7CF-4C94-AC87-E12FA8435DE1}" dt="2022-11-19T08:56:28.149" v="365" actId="478"/>
          <ac:picMkLst>
            <pc:docMk/>
            <pc:sldMk cId="2142524462" sldId="543"/>
            <ac:picMk id="9" creationId="{C02EEBF3-84D7-4FC2-A727-41FF369C2B62}"/>
          </ac:picMkLst>
        </pc:picChg>
        <pc:picChg chg="add mod">
          <ac:chgData name="Gunnar Pettersson" userId="f4f354e7-9861-4a04-8b05-f57136c75378" providerId="ADAL" clId="{91696E80-C7CF-4C94-AC87-E12FA8435DE1}" dt="2022-11-19T08:56:31.164" v="366"/>
          <ac:picMkLst>
            <pc:docMk/>
            <pc:sldMk cId="2142524462" sldId="543"/>
            <ac:picMk id="10" creationId="{D8372825-A980-4F72-825A-A51E11F2CF0B}"/>
          </ac:picMkLst>
        </pc:picChg>
        <pc:picChg chg="del">
          <ac:chgData name="Gunnar Pettersson" userId="f4f354e7-9861-4a04-8b05-f57136c75378" providerId="ADAL" clId="{91696E80-C7CF-4C94-AC87-E12FA8435DE1}" dt="2022-11-19T08:56:28.149" v="365" actId="478"/>
          <ac:picMkLst>
            <pc:docMk/>
            <pc:sldMk cId="2142524462" sldId="543"/>
            <ac:picMk id="12" creationId="{64A5BD1F-B680-45B5-94C2-762200F501CC}"/>
          </ac:picMkLst>
        </pc:picChg>
        <pc:picChg chg="del">
          <ac:chgData name="Gunnar Pettersson" userId="f4f354e7-9861-4a04-8b05-f57136c75378" providerId="ADAL" clId="{91696E80-C7CF-4C94-AC87-E12FA8435DE1}" dt="2022-11-19T08:56:28.149" v="365" actId="478"/>
          <ac:picMkLst>
            <pc:docMk/>
            <pc:sldMk cId="2142524462" sldId="543"/>
            <ac:picMk id="13" creationId="{525F73AC-8F9D-4997-8254-86A7928E9E61}"/>
          </ac:picMkLst>
        </pc:picChg>
        <pc:picChg chg="add mod">
          <ac:chgData name="Gunnar Pettersson" userId="f4f354e7-9861-4a04-8b05-f57136c75378" providerId="ADAL" clId="{91696E80-C7CF-4C94-AC87-E12FA8435DE1}" dt="2022-11-19T08:57:16.685" v="369"/>
          <ac:picMkLst>
            <pc:docMk/>
            <pc:sldMk cId="2142524462" sldId="543"/>
            <ac:picMk id="14" creationId="{5E943CD2-BCC9-413C-88C3-B149549EF576}"/>
          </ac:picMkLst>
        </pc:picChg>
      </pc:sldChg>
      <pc:sldChg chg="modAnim modNotesTx">
        <pc:chgData name="Gunnar Pettersson" userId="f4f354e7-9861-4a04-8b05-f57136c75378" providerId="ADAL" clId="{91696E80-C7CF-4C94-AC87-E12FA8435DE1}" dt="2022-11-19T09:10:09.639" v="573" actId="113"/>
        <pc:sldMkLst>
          <pc:docMk/>
          <pc:sldMk cId="547217690" sldId="544"/>
        </pc:sldMkLst>
      </pc:sldChg>
      <pc:sldChg chg="modSp del mod">
        <pc:chgData name="Gunnar Pettersson" userId="f4f354e7-9861-4a04-8b05-f57136c75378" providerId="ADAL" clId="{91696E80-C7CF-4C94-AC87-E12FA8435DE1}" dt="2022-11-20T10:32:40.256" v="592" actId="47"/>
        <pc:sldMkLst>
          <pc:docMk/>
          <pc:sldMk cId="970051735" sldId="564"/>
        </pc:sldMkLst>
        <pc:spChg chg="mod">
          <ac:chgData name="Gunnar Pettersson" userId="f4f354e7-9861-4a04-8b05-f57136c75378" providerId="ADAL" clId="{91696E80-C7CF-4C94-AC87-E12FA8435DE1}" dt="2022-11-19T08:55:38.362" v="364" actId="207"/>
          <ac:spMkLst>
            <pc:docMk/>
            <pc:sldMk cId="970051735" sldId="564"/>
            <ac:spMk id="8" creationId="{12312A9F-4A3C-4B07-8552-9055CECE3DAA}"/>
          </ac:spMkLst>
        </pc:spChg>
      </pc:sldChg>
      <pc:sldChg chg="addSp delSp modSp mod addAnim delAnim">
        <pc:chgData name="Gunnar Pettersson" userId="f4f354e7-9861-4a04-8b05-f57136c75378" providerId="ADAL" clId="{91696E80-C7CF-4C94-AC87-E12FA8435DE1}" dt="2022-11-19T09:00:16.267" v="393" actId="14861"/>
        <pc:sldMkLst>
          <pc:docMk/>
          <pc:sldMk cId="4214172801" sldId="1170"/>
        </pc:sldMkLst>
        <pc:spChg chg="mod">
          <ac:chgData name="Gunnar Pettersson" userId="f4f354e7-9861-4a04-8b05-f57136c75378" providerId="ADAL" clId="{91696E80-C7CF-4C94-AC87-E12FA8435DE1}" dt="2022-11-19T08:59:48.378" v="380" actId="1076"/>
          <ac:spMkLst>
            <pc:docMk/>
            <pc:sldMk cId="4214172801" sldId="1170"/>
            <ac:spMk id="2" creationId="{BAB99339-6619-4BEB-B389-36F42474923E}"/>
          </ac:spMkLst>
        </pc:spChg>
        <pc:spChg chg="mod">
          <ac:chgData name="Gunnar Pettersson" userId="f4f354e7-9861-4a04-8b05-f57136c75378" providerId="ADAL" clId="{91696E80-C7CF-4C94-AC87-E12FA8435DE1}" dt="2022-11-19T08:59:48.378" v="380" actId="1076"/>
          <ac:spMkLst>
            <pc:docMk/>
            <pc:sldMk cId="4214172801" sldId="1170"/>
            <ac:spMk id="4" creationId="{9B29CF07-3700-41C0-B156-20221B4F1D6E}"/>
          </ac:spMkLst>
        </pc:spChg>
        <pc:picChg chg="mod">
          <ac:chgData name="Gunnar Pettersson" userId="f4f354e7-9861-4a04-8b05-f57136c75378" providerId="ADAL" clId="{91696E80-C7CF-4C94-AC87-E12FA8435DE1}" dt="2022-11-19T08:59:48.378" v="380" actId="1076"/>
          <ac:picMkLst>
            <pc:docMk/>
            <pc:sldMk cId="4214172801" sldId="1170"/>
            <ac:picMk id="20" creationId="{200A26C8-5E26-4AB1-99DE-FF9713AF11AD}"/>
          </ac:picMkLst>
        </pc:picChg>
        <pc:picChg chg="add del">
          <ac:chgData name="Gunnar Pettersson" userId="f4f354e7-9861-4a04-8b05-f57136c75378" providerId="ADAL" clId="{91696E80-C7CF-4C94-AC87-E12FA8435DE1}" dt="2022-11-19T08:59:16.813" v="379" actId="478"/>
          <ac:picMkLst>
            <pc:docMk/>
            <pc:sldMk cId="4214172801" sldId="1170"/>
            <ac:picMk id="21" creationId="{4FFD9B24-E8DE-4A96-A10F-C92FA08FA6FF}"/>
          </ac:picMkLst>
        </pc:picChg>
        <pc:picChg chg="mod">
          <ac:chgData name="Gunnar Pettersson" userId="f4f354e7-9861-4a04-8b05-f57136c75378" providerId="ADAL" clId="{91696E80-C7CF-4C94-AC87-E12FA8435DE1}" dt="2022-11-19T09:00:16.267" v="393" actId="14861"/>
          <ac:picMkLst>
            <pc:docMk/>
            <pc:sldMk cId="4214172801" sldId="1170"/>
            <ac:picMk id="22" creationId="{FA536262-64F1-4D1E-8D7A-F1AA5D5243F5}"/>
          </ac:picMkLst>
        </pc:picChg>
      </pc:sldChg>
      <pc:sldChg chg="modSp mod">
        <pc:chgData name="Gunnar Pettersson" userId="f4f354e7-9861-4a04-8b05-f57136c75378" providerId="ADAL" clId="{91696E80-C7CF-4C94-AC87-E12FA8435DE1}" dt="2022-11-19T09:07:20.325" v="548" actId="207"/>
        <pc:sldMkLst>
          <pc:docMk/>
          <pc:sldMk cId="2171696486" sldId="2762"/>
        </pc:sldMkLst>
        <pc:spChg chg="mod">
          <ac:chgData name="Gunnar Pettersson" userId="f4f354e7-9861-4a04-8b05-f57136c75378" providerId="ADAL" clId="{91696E80-C7CF-4C94-AC87-E12FA8435DE1}" dt="2022-11-19T09:07:20.325" v="548" actId="207"/>
          <ac:spMkLst>
            <pc:docMk/>
            <pc:sldMk cId="2171696486" sldId="2762"/>
            <ac:spMk id="4" creationId="{91019DC3-2A8B-4728-B475-BFDA9192C02D}"/>
          </ac:spMkLst>
        </pc:spChg>
      </pc:sldChg>
      <pc:sldChg chg="addSp delSp modSp modAnim">
        <pc:chgData name="Gunnar Pettersson" userId="f4f354e7-9861-4a04-8b05-f57136c75378" providerId="ADAL" clId="{91696E80-C7CF-4C94-AC87-E12FA8435DE1}" dt="2022-11-19T08:48:59.316" v="1"/>
        <pc:sldMkLst>
          <pc:docMk/>
          <pc:sldMk cId="4008213151" sldId="2763"/>
        </pc:sldMkLst>
        <pc:spChg chg="del">
          <ac:chgData name="Gunnar Pettersson" userId="f4f354e7-9861-4a04-8b05-f57136c75378" providerId="ADAL" clId="{91696E80-C7CF-4C94-AC87-E12FA8435DE1}" dt="2022-11-19T08:48:56.714" v="0" actId="478"/>
          <ac:spMkLst>
            <pc:docMk/>
            <pc:sldMk cId="4008213151" sldId="2763"/>
            <ac:spMk id="2" creationId="{6105CEC6-2873-426E-B86C-0F417E6E7229}"/>
          </ac:spMkLst>
        </pc:spChg>
        <pc:spChg chg="del">
          <ac:chgData name="Gunnar Pettersson" userId="f4f354e7-9861-4a04-8b05-f57136c75378" providerId="ADAL" clId="{91696E80-C7CF-4C94-AC87-E12FA8435DE1}" dt="2022-11-19T08:48:56.714" v="0" actId="478"/>
          <ac:spMkLst>
            <pc:docMk/>
            <pc:sldMk cId="4008213151" sldId="2763"/>
            <ac:spMk id="11" creationId="{3DB8BD1C-CDCA-4548-91C6-C43E512BF069}"/>
          </ac:spMkLst>
        </pc:spChg>
        <pc:spChg chg="del">
          <ac:chgData name="Gunnar Pettersson" userId="f4f354e7-9861-4a04-8b05-f57136c75378" providerId="ADAL" clId="{91696E80-C7CF-4C94-AC87-E12FA8435DE1}" dt="2022-11-19T08:48:56.714" v="0" actId="478"/>
          <ac:spMkLst>
            <pc:docMk/>
            <pc:sldMk cId="4008213151" sldId="2763"/>
            <ac:spMk id="16" creationId="{6AC551A1-52FC-41A3-83AD-41AAE98FC349}"/>
          </ac:spMkLst>
        </pc:spChg>
        <pc:spChg chg="del">
          <ac:chgData name="Gunnar Pettersson" userId="f4f354e7-9861-4a04-8b05-f57136c75378" providerId="ADAL" clId="{91696E80-C7CF-4C94-AC87-E12FA8435DE1}" dt="2022-11-19T08:48:56.714" v="0" actId="478"/>
          <ac:spMkLst>
            <pc:docMk/>
            <pc:sldMk cId="4008213151" sldId="2763"/>
            <ac:spMk id="21" creationId="{A58D6D55-CEB3-44FE-91D1-FFB21D3CFA16}"/>
          </ac:spMkLst>
        </pc:spChg>
        <pc:spChg chg="del">
          <ac:chgData name="Gunnar Pettersson" userId="f4f354e7-9861-4a04-8b05-f57136c75378" providerId="ADAL" clId="{91696E80-C7CF-4C94-AC87-E12FA8435DE1}" dt="2022-11-19T08:48:56.714" v="0" actId="478"/>
          <ac:spMkLst>
            <pc:docMk/>
            <pc:sldMk cId="4008213151" sldId="2763"/>
            <ac:spMk id="23" creationId="{408F1381-A42E-4720-8A5C-8B8FDFF8B034}"/>
          </ac:spMkLst>
        </pc:spChg>
        <pc:spChg chg="del">
          <ac:chgData name="Gunnar Pettersson" userId="f4f354e7-9861-4a04-8b05-f57136c75378" providerId="ADAL" clId="{91696E80-C7CF-4C94-AC87-E12FA8435DE1}" dt="2022-11-19T08:48:56.714" v="0" actId="478"/>
          <ac:spMkLst>
            <pc:docMk/>
            <pc:sldMk cId="4008213151" sldId="2763"/>
            <ac:spMk id="24" creationId="{6C7EBCFD-80B9-4B5B-88F5-26BC8A180F67}"/>
          </ac:spMkLst>
        </pc:spChg>
        <pc:spChg chg="del">
          <ac:chgData name="Gunnar Pettersson" userId="f4f354e7-9861-4a04-8b05-f57136c75378" providerId="ADAL" clId="{91696E80-C7CF-4C94-AC87-E12FA8435DE1}" dt="2022-11-19T08:48:56.714" v="0" actId="478"/>
          <ac:spMkLst>
            <pc:docMk/>
            <pc:sldMk cId="4008213151" sldId="2763"/>
            <ac:spMk id="26" creationId="{34D816D7-8DE7-4FF4-94AF-6AAF794C2983}"/>
          </ac:spMkLst>
        </pc:spChg>
        <pc:spChg chg="del">
          <ac:chgData name="Gunnar Pettersson" userId="f4f354e7-9861-4a04-8b05-f57136c75378" providerId="ADAL" clId="{91696E80-C7CF-4C94-AC87-E12FA8435DE1}" dt="2022-11-19T08:48:56.714" v="0" actId="478"/>
          <ac:spMkLst>
            <pc:docMk/>
            <pc:sldMk cId="4008213151" sldId="2763"/>
            <ac:spMk id="30" creationId="{DBA0A9EA-DDF1-4742-BE59-DB2AC00CDDDE}"/>
          </ac:spMkLst>
        </pc:spChg>
        <pc:spChg chg="add mod">
          <ac:chgData name="Gunnar Pettersson" userId="f4f354e7-9861-4a04-8b05-f57136c75378" providerId="ADAL" clId="{91696E80-C7CF-4C94-AC87-E12FA8435DE1}" dt="2022-11-19T08:48:59.316" v="1"/>
          <ac:spMkLst>
            <pc:docMk/>
            <pc:sldMk cId="4008213151" sldId="2763"/>
            <ac:spMk id="33" creationId="{E82F5C87-401B-4B16-AAD5-F08A5E36E81E}"/>
          </ac:spMkLst>
        </pc:spChg>
        <pc:spChg chg="add mod">
          <ac:chgData name="Gunnar Pettersson" userId="f4f354e7-9861-4a04-8b05-f57136c75378" providerId="ADAL" clId="{91696E80-C7CF-4C94-AC87-E12FA8435DE1}" dt="2022-11-19T08:48:59.316" v="1"/>
          <ac:spMkLst>
            <pc:docMk/>
            <pc:sldMk cId="4008213151" sldId="2763"/>
            <ac:spMk id="34" creationId="{6692419D-3400-4B3B-AC0A-54EBCE2060FD}"/>
          </ac:spMkLst>
        </pc:spChg>
        <pc:spChg chg="add mod">
          <ac:chgData name="Gunnar Pettersson" userId="f4f354e7-9861-4a04-8b05-f57136c75378" providerId="ADAL" clId="{91696E80-C7CF-4C94-AC87-E12FA8435DE1}" dt="2022-11-19T08:48:59.316" v="1"/>
          <ac:spMkLst>
            <pc:docMk/>
            <pc:sldMk cId="4008213151" sldId="2763"/>
            <ac:spMk id="35" creationId="{E922091B-BDEA-4656-A610-C95771D1EEE8}"/>
          </ac:spMkLst>
        </pc:spChg>
        <pc:spChg chg="del">
          <ac:chgData name="Gunnar Pettersson" userId="f4f354e7-9861-4a04-8b05-f57136c75378" providerId="ADAL" clId="{91696E80-C7CF-4C94-AC87-E12FA8435DE1}" dt="2022-11-19T08:48:56.714" v="0" actId="478"/>
          <ac:spMkLst>
            <pc:docMk/>
            <pc:sldMk cId="4008213151" sldId="2763"/>
            <ac:spMk id="36" creationId="{2A68DC05-848E-47AD-ACEC-BC0BCD72EF45}"/>
          </ac:spMkLst>
        </pc:spChg>
        <pc:spChg chg="add mod">
          <ac:chgData name="Gunnar Pettersson" userId="f4f354e7-9861-4a04-8b05-f57136c75378" providerId="ADAL" clId="{91696E80-C7CF-4C94-AC87-E12FA8435DE1}" dt="2022-11-19T08:48:59.316" v="1"/>
          <ac:spMkLst>
            <pc:docMk/>
            <pc:sldMk cId="4008213151" sldId="2763"/>
            <ac:spMk id="37" creationId="{450686E9-257F-4510-8C3C-16507964A0CE}"/>
          </ac:spMkLst>
        </pc:spChg>
        <pc:spChg chg="add mod">
          <ac:chgData name="Gunnar Pettersson" userId="f4f354e7-9861-4a04-8b05-f57136c75378" providerId="ADAL" clId="{91696E80-C7CF-4C94-AC87-E12FA8435DE1}" dt="2022-11-19T08:48:59.316" v="1"/>
          <ac:spMkLst>
            <pc:docMk/>
            <pc:sldMk cId="4008213151" sldId="2763"/>
            <ac:spMk id="39" creationId="{445BCF55-B377-479B-B1B1-10D3CDEEF6BC}"/>
          </ac:spMkLst>
        </pc:spChg>
        <pc:spChg chg="del">
          <ac:chgData name="Gunnar Pettersson" userId="f4f354e7-9861-4a04-8b05-f57136c75378" providerId="ADAL" clId="{91696E80-C7CF-4C94-AC87-E12FA8435DE1}" dt="2022-11-19T08:48:56.714" v="0" actId="478"/>
          <ac:spMkLst>
            <pc:docMk/>
            <pc:sldMk cId="4008213151" sldId="2763"/>
            <ac:spMk id="40" creationId="{D4A09214-7DFB-4D09-A791-93638739035A}"/>
          </ac:spMkLst>
        </pc:spChg>
        <pc:spChg chg="add mod">
          <ac:chgData name="Gunnar Pettersson" userId="f4f354e7-9861-4a04-8b05-f57136c75378" providerId="ADAL" clId="{91696E80-C7CF-4C94-AC87-E12FA8435DE1}" dt="2022-11-19T08:48:59.316" v="1"/>
          <ac:spMkLst>
            <pc:docMk/>
            <pc:sldMk cId="4008213151" sldId="2763"/>
            <ac:spMk id="41" creationId="{374A34C1-D6F0-4D61-937B-5803E9C415E1}"/>
          </ac:spMkLst>
        </pc:spChg>
        <pc:spChg chg="add mod">
          <ac:chgData name="Gunnar Pettersson" userId="f4f354e7-9861-4a04-8b05-f57136c75378" providerId="ADAL" clId="{91696E80-C7CF-4C94-AC87-E12FA8435DE1}" dt="2022-11-19T08:48:59.316" v="1"/>
          <ac:spMkLst>
            <pc:docMk/>
            <pc:sldMk cId="4008213151" sldId="2763"/>
            <ac:spMk id="42" creationId="{7220B8A7-D16A-4C8F-BA82-CFCBCBAE9E1D}"/>
          </ac:spMkLst>
        </pc:spChg>
        <pc:spChg chg="add mod">
          <ac:chgData name="Gunnar Pettersson" userId="f4f354e7-9861-4a04-8b05-f57136c75378" providerId="ADAL" clId="{91696E80-C7CF-4C94-AC87-E12FA8435DE1}" dt="2022-11-19T08:48:59.316" v="1"/>
          <ac:spMkLst>
            <pc:docMk/>
            <pc:sldMk cId="4008213151" sldId="2763"/>
            <ac:spMk id="43" creationId="{02B4E75C-D8CC-4899-973A-2D1ED52EA8E4}"/>
          </ac:spMkLst>
        </pc:spChg>
        <pc:spChg chg="add mod">
          <ac:chgData name="Gunnar Pettersson" userId="f4f354e7-9861-4a04-8b05-f57136c75378" providerId="ADAL" clId="{91696E80-C7CF-4C94-AC87-E12FA8435DE1}" dt="2022-11-19T08:48:59.316" v="1"/>
          <ac:spMkLst>
            <pc:docMk/>
            <pc:sldMk cId="4008213151" sldId="2763"/>
            <ac:spMk id="44" creationId="{E4A50A3C-CCF1-478F-8F70-DD1027BD8010}"/>
          </ac:spMkLst>
        </pc:spChg>
        <pc:spChg chg="add mod">
          <ac:chgData name="Gunnar Pettersson" userId="f4f354e7-9861-4a04-8b05-f57136c75378" providerId="ADAL" clId="{91696E80-C7CF-4C94-AC87-E12FA8435DE1}" dt="2022-11-19T08:48:59.316" v="1"/>
          <ac:spMkLst>
            <pc:docMk/>
            <pc:sldMk cId="4008213151" sldId="2763"/>
            <ac:spMk id="46" creationId="{88C0FE09-5852-40D2-B6BC-1811BFE1CF39}"/>
          </ac:spMkLst>
        </pc:spChg>
        <pc:spChg chg="del">
          <ac:chgData name="Gunnar Pettersson" userId="f4f354e7-9861-4a04-8b05-f57136c75378" providerId="ADAL" clId="{91696E80-C7CF-4C94-AC87-E12FA8435DE1}" dt="2022-11-19T08:48:56.714" v="0" actId="478"/>
          <ac:spMkLst>
            <pc:docMk/>
            <pc:sldMk cId="4008213151" sldId="2763"/>
            <ac:spMk id="47" creationId="{375F67C3-5F74-491D-91CE-3C5D57401F57}"/>
          </ac:spMkLst>
        </pc:spChg>
        <pc:spChg chg="add mod">
          <ac:chgData name="Gunnar Pettersson" userId="f4f354e7-9861-4a04-8b05-f57136c75378" providerId="ADAL" clId="{91696E80-C7CF-4C94-AC87-E12FA8435DE1}" dt="2022-11-19T08:48:59.316" v="1"/>
          <ac:spMkLst>
            <pc:docMk/>
            <pc:sldMk cId="4008213151" sldId="2763"/>
            <ac:spMk id="48" creationId="{5D766B7F-75C7-4835-946D-7CDF58E8BD96}"/>
          </ac:spMkLst>
        </pc:spChg>
        <pc:spChg chg="del">
          <ac:chgData name="Gunnar Pettersson" userId="f4f354e7-9861-4a04-8b05-f57136c75378" providerId="ADAL" clId="{91696E80-C7CF-4C94-AC87-E12FA8435DE1}" dt="2022-11-19T08:48:56.714" v="0" actId="478"/>
          <ac:spMkLst>
            <pc:docMk/>
            <pc:sldMk cId="4008213151" sldId="2763"/>
            <ac:spMk id="49" creationId="{8CD09E80-1957-4767-9F22-AC27860D28C3}"/>
          </ac:spMkLst>
        </pc:spChg>
        <pc:spChg chg="add mod">
          <ac:chgData name="Gunnar Pettersson" userId="f4f354e7-9861-4a04-8b05-f57136c75378" providerId="ADAL" clId="{91696E80-C7CF-4C94-AC87-E12FA8435DE1}" dt="2022-11-19T08:48:59.316" v="1"/>
          <ac:spMkLst>
            <pc:docMk/>
            <pc:sldMk cId="4008213151" sldId="2763"/>
            <ac:spMk id="50" creationId="{654BA3FF-DBEC-4846-928A-CA89756AD412}"/>
          </ac:spMkLst>
        </pc:spChg>
        <pc:spChg chg="del">
          <ac:chgData name="Gunnar Pettersson" userId="f4f354e7-9861-4a04-8b05-f57136c75378" providerId="ADAL" clId="{91696E80-C7CF-4C94-AC87-E12FA8435DE1}" dt="2022-11-19T08:48:56.714" v="0" actId="478"/>
          <ac:spMkLst>
            <pc:docMk/>
            <pc:sldMk cId="4008213151" sldId="2763"/>
            <ac:spMk id="51" creationId="{70F753F9-CDFB-4A05-BC8D-6505448E3143}"/>
          </ac:spMkLst>
        </pc:spChg>
        <pc:spChg chg="add mod">
          <ac:chgData name="Gunnar Pettersson" userId="f4f354e7-9861-4a04-8b05-f57136c75378" providerId="ADAL" clId="{91696E80-C7CF-4C94-AC87-E12FA8435DE1}" dt="2022-11-19T08:48:59.316" v="1"/>
          <ac:spMkLst>
            <pc:docMk/>
            <pc:sldMk cId="4008213151" sldId="2763"/>
            <ac:spMk id="53" creationId="{86ED3665-A534-407F-BCB9-E7579FFA59D6}"/>
          </ac:spMkLst>
        </pc:spChg>
        <pc:picChg chg="del">
          <ac:chgData name="Gunnar Pettersson" userId="f4f354e7-9861-4a04-8b05-f57136c75378" providerId="ADAL" clId="{91696E80-C7CF-4C94-AC87-E12FA8435DE1}" dt="2022-11-19T08:48:56.714" v="0" actId="478"/>
          <ac:picMkLst>
            <pc:docMk/>
            <pc:sldMk cId="4008213151" sldId="2763"/>
            <ac:picMk id="27" creationId="{AACCC6B0-9CBD-4AB0-9810-D9AB720516C6}"/>
          </ac:picMkLst>
        </pc:picChg>
        <pc:picChg chg="del">
          <ac:chgData name="Gunnar Pettersson" userId="f4f354e7-9861-4a04-8b05-f57136c75378" providerId="ADAL" clId="{91696E80-C7CF-4C94-AC87-E12FA8435DE1}" dt="2022-11-19T08:48:56.714" v="0" actId="478"/>
          <ac:picMkLst>
            <pc:docMk/>
            <pc:sldMk cId="4008213151" sldId="2763"/>
            <ac:picMk id="28" creationId="{0FE653F3-8A51-4FE0-A531-DEEFB34122E3}"/>
          </ac:picMkLst>
        </pc:picChg>
        <pc:picChg chg="del">
          <ac:chgData name="Gunnar Pettersson" userId="f4f354e7-9861-4a04-8b05-f57136c75378" providerId="ADAL" clId="{91696E80-C7CF-4C94-AC87-E12FA8435DE1}" dt="2022-11-19T08:48:56.714" v="0" actId="478"/>
          <ac:picMkLst>
            <pc:docMk/>
            <pc:sldMk cId="4008213151" sldId="2763"/>
            <ac:picMk id="31" creationId="{3844A3B6-255C-4C93-A34D-E7053A8847F8}"/>
          </ac:picMkLst>
        </pc:picChg>
        <pc:picChg chg="del">
          <ac:chgData name="Gunnar Pettersson" userId="f4f354e7-9861-4a04-8b05-f57136c75378" providerId="ADAL" clId="{91696E80-C7CF-4C94-AC87-E12FA8435DE1}" dt="2022-11-19T08:48:56.714" v="0" actId="478"/>
          <ac:picMkLst>
            <pc:docMk/>
            <pc:sldMk cId="4008213151" sldId="2763"/>
            <ac:picMk id="32" creationId="{9E92A80A-8E9D-4F64-8285-38EA546A6078}"/>
          </ac:picMkLst>
        </pc:picChg>
        <pc:picChg chg="add mod">
          <ac:chgData name="Gunnar Pettersson" userId="f4f354e7-9861-4a04-8b05-f57136c75378" providerId="ADAL" clId="{91696E80-C7CF-4C94-AC87-E12FA8435DE1}" dt="2022-11-19T08:48:59.316" v="1"/>
          <ac:picMkLst>
            <pc:docMk/>
            <pc:sldMk cId="4008213151" sldId="2763"/>
            <ac:picMk id="38" creationId="{07BA5FB1-E0E7-4797-9611-4A4016EBBAE0}"/>
          </ac:picMkLst>
        </pc:picChg>
        <pc:picChg chg="del">
          <ac:chgData name="Gunnar Pettersson" userId="f4f354e7-9861-4a04-8b05-f57136c75378" providerId="ADAL" clId="{91696E80-C7CF-4C94-AC87-E12FA8435DE1}" dt="2022-11-19T08:48:56.714" v="0" actId="478"/>
          <ac:picMkLst>
            <pc:docMk/>
            <pc:sldMk cId="4008213151" sldId="2763"/>
            <ac:picMk id="45" creationId="{1BD37072-583B-48D9-B6AB-51EF4F981B87}"/>
          </ac:picMkLst>
        </pc:picChg>
        <pc:picChg chg="add mod">
          <ac:chgData name="Gunnar Pettersson" userId="f4f354e7-9861-4a04-8b05-f57136c75378" providerId="ADAL" clId="{91696E80-C7CF-4C94-AC87-E12FA8435DE1}" dt="2022-11-19T08:48:59.316" v="1"/>
          <ac:picMkLst>
            <pc:docMk/>
            <pc:sldMk cId="4008213151" sldId="2763"/>
            <ac:picMk id="54" creationId="{B223F408-2553-4EAC-9DB1-F4D01568F67C}"/>
          </ac:picMkLst>
        </pc:picChg>
        <pc:picChg chg="add mod">
          <ac:chgData name="Gunnar Pettersson" userId="f4f354e7-9861-4a04-8b05-f57136c75378" providerId="ADAL" clId="{91696E80-C7CF-4C94-AC87-E12FA8435DE1}" dt="2022-11-19T08:48:59.316" v="1"/>
          <ac:picMkLst>
            <pc:docMk/>
            <pc:sldMk cId="4008213151" sldId="2763"/>
            <ac:picMk id="55" creationId="{A5B1A40E-2B79-49F0-AD87-E89936184E81}"/>
          </ac:picMkLst>
        </pc:picChg>
        <pc:picChg chg="add mod">
          <ac:chgData name="Gunnar Pettersson" userId="f4f354e7-9861-4a04-8b05-f57136c75378" providerId="ADAL" clId="{91696E80-C7CF-4C94-AC87-E12FA8435DE1}" dt="2022-11-19T08:48:59.316" v="1"/>
          <ac:picMkLst>
            <pc:docMk/>
            <pc:sldMk cId="4008213151" sldId="2763"/>
            <ac:picMk id="56" creationId="{FD2494F4-0830-4FCC-9F32-9F3F73FE6BB0}"/>
          </ac:picMkLst>
        </pc:picChg>
        <pc:picChg chg="add mod">
          <ac:chgData name="Gunnar Pettersson" userId="f4f354e7-9861-4a04-8b05-f57136c75378" providerId="ADAL" clId="{91696E80-C7CF-4C94-AC87-E12FA8435DE1}" dt="2022-11-19T08:48:59.316" v="1"/>
          <ac:picMkLst>
            <pc:docMk/>
            <pc:sldMk cId="4008213151" sldId="2763"/>
            <ac:picMk id="57" creationId="{C6C8DE63-E46B-4CB5-A09C-6202FB939C6F}"/>
          </ac:picMkLst>
        </pc:picChg>
        <pc:cxnChg chg="del">
          <ac:chgData name="Gunnar Pettersson" userId="f4f354e7-9861-4a04-8b05-f57136c75378" providerId="ADAL" clId="{91696E80-C7CF-4C94-AC87-E12FA8435DE1}" dt="2022-11-19T08:48:56.714" v="0" actId="478"/>
          <ac:cxnSpMkLst>
            <pc:docMk/>
            <pc:sldMk cId="4008213151" sldId="2763"/>
            <ac:cxnSpMk id="8" creationId="{A4AB47E5-9E16-4E20-A53D-945C60B789CC}"/>
          </ac:cxnSpMkLst>
        </pc:cxnChg>
        <pc:cxnChg chg="del">
          <ac:chgData name="Gunnar Pettersson" userId="f4f354e7-9861-4a04-8b05-f57136c75378" providerId="ADAL" clId="{91696E80-C7CF-4C94-AC87-E12FA8435DE1}" dt="2022-11-19T08:48:56.714" v="0" actId="478"/>
          <ac:cxnSpMkLst>
            <pc:docMk/>
            <pc:sldMk cId="4008213151" sldId="2763"/>
            <ac:cxnSpMk id="29" creationId="{36CA2AD2-EB25-41EF-A5BC-E9C1AAB24C90}"/>
          </ac:cxnSpMkLst>
        </pc:cxnChg>
      </pc:sldChg>
      <pc:sldChg chg="modSp del mod">
        <pc:chgData name="Gunnar Pettersson" userId="f4f354e7-9861-4a04-8b05-f57136c75378" providerId="ADAL" clId="{91696E80-C7CF-4C94-AC87-E12FA8435DE1}" dt="2022-11-20T10:37:57.139" v="605" actId="47"/>
        <pc:sldMkLst>
          <pc:docMk/>
          <pc:sldMk cId="523900062" sldId="2765"/>
        </pc:sldMkLst>
        <pc:spChg chg="mod">
          <ac:chgData name="Gunnar Pettersson" userId="f4f354e7-9861-4a04-8b05-f57136c75378" providerId="ADAL" clId="{91696E80-C7CF-4C94-AC87-E12FA8435DE1}" dt="2022-11-20T10:31:38.759" v="583" actId="20577"/>
          <ac:spMkLst>
            <pc:docMk/>
            <pc:sldMk cId="523900062" sldId="2765"/>
            <ac:spMk id="3" creationId="{4532306F-6E35-40D6-B091-B9F28D3E8553}"/>
          </ac:spMkLst>
        </pc:spChg>
        <pc:spChg chg="mod">
          <ac:chgData name="Gunnar Pettersson" userId="f4f354e7-9861-4a04-8b05-f57136c75378" providerId="ADAL" clId="{91696E80-C7CF-4C94-AC87-E12FA8435DE1}" dt="2022-11-20T10:32:05.369" v="587" actId="113"/>
          <ac:spMkLst>
            <pc:docMk/>
            <pc:sldMk cId="523900062" sldId="2765"/>
            <ac:spMk id="25" creationId="{048F956C-362A-48C6-A65F-378080F69668}"/>
          </ac:spMkLst>
        </pc:spChg>
        <pc:spChg chg="mod">
          <ac:chgData name="Gunnar Pettersson" userId="f4f354e7-9861-4a04-8b05-f57136c75378" providerId="ADAL" clId="{91696E80-C7CF-4C94-AC87-E12FA8435DE1}" dt="2022-11-20T10:32:32.914" v="591" actId="20577"/>
          <ac:spMkLst>
            <pc:docMk/>
            <pc:sldMk cId="523900062" sldId="2765"/>
            <ac:spMk id="26" creationId="{F08F2FDB-9D81-46BA-8D40-6DF0EAD08C0F}"/>
          </ac:spMkLst>
        </pc:spChg>
        <pc:spChg chg="mod">
          <ac:chgData name="Gunnar Pettersson" userId="f4f354e7-9861-4a04-8b05-f57136c75378" providerId="ADAL" clId="{91696E80-C7CF-4C94-AC87-E12FA8435DE1}" dt="2022-11-20T10:32:26.311" v="588" actId="20577"/>
          <ac:spMkLst>
            <pc:docMk/>
            <pc:sldMk cId="523900062" sldId="2765"/>
            <ac:spMk id="27" creationId="{C563532D-B159-45AB-B1AF-1E9FA230A1FE}"/>
          </ac:spMkLst>
        </pc:spChg>
      </pc:sldChg>
      <pc:sldChg chg="modSp mod">
        <pc:chgData name="Gunnar Pettersson" userId="f4f354e7-9861-4a04-8b05-f57136c75378" providerId="ADAL" clId="{91696E80-C7CF-4C94-AC87-E12FA8435DE1}" dt="2022-11-20T10:37:47.679" v="604" actId="20577"/>
        <pc:sldMkLst>
          <pc:docMk/>
          <pc:sldMk cId="3690081531" sldId="2770"/>
        </pc:sldMkLst>
        <pc:spChg chg="mod">
          <ac:chgData name="Gunnar Pettersson" userId="f4f354e7-9861-4a04-8b05-f57136c75378" providerId="ADAL" clId="{91696E80-C7CF-4C94-AC87-E12FA8435DE1}" dt="2022-11-20T10:37:47.679" v="604" actId="20577"/>
          <ac:spMkLst>
            <pc:docMk/>
            <pc:sldMk cId="3690081531" sldId="2770"/>
            <ac:spMk id="3" creationId="{4532306F-6E35-40D6-B091-B9F28D3E8553}"/>
          </ac:spMkLst>
        </pc:spChg>
        <pc:spChg chg="mod">
          <ac:chgData name="Gunnar Pettersson" userId="f4f354e7-9861-4a04-8b05-f57136c75378" providerId="ADAL" clId="{91696E80-C7CF-4C94-AC87-E12FA8435DE1}" dt="2022-11-20T10:37:11.892" v="593" actId="207"/>
          <ac:spMkLst>
            <pc:docMk/>
            <pc:sldMk cId="3690081531" sldId="2770"/>
            <ac:spMk id="13" creationId="{925FE52B-F89F-42ED-BF9B-E8062FE8E6A2}"/>
          </ac:spMkLst>
        </pc:spChg>
        <pc:spChg chg="mod">
          <ac:chgData name="Gunnar Pettersson" userId="f4f354e7-9861-4a04-8b05-f57136c75378" providerId="ADAL" clId="{91696E80-C7CF-4C94-AC87-E12FA8435DE1}" dt="2022-11-20T10:37:27.297" v="596" actId="207"/>
          <ac:spMkLst>
            <pc:docMk/>
            <pc:sldMk cId="3690081531" sldId="2770"/>
            <ac:spMk id="16" creationId="{3C8F104D-789C-40BF-830E-C35FC5CC0E6B}"/>
          </ac:spMkLst>
        </pc:spChg>
        <pc:spChg chg="mod">
          <ac:chgData name="Gunnar Pettersson" userId="f4f354e7-9861-4a04-8b05-f57136c75378" providerId="ADAL" clId="{91696E80-C7CF-4C94-AC87-E12FA8435DE1}" dt="2022-11-20T10:37:20.826" v="595" actId="207"/>
          <ac:spMkLst>
            <pc:docMk/>
            <pc:sldMk cId="3690081531" sldId="2770"/>
            <ac:spMk id="25" creationId="{048F956C-362A-48C6-A65F-378080F69668}"/>
          </ac:spMkLst>
        </pc:spChg>
        <pc:spChg chg="mod">
          <ac:chgData name="Gunnar Pettersson" userId="f4f354e7-9861-4a04-8b05-f57136c75378" providerId="ADAL" clId="{91696E80-C7CF-4C94-AC87-E12FA8435DE1}" dt="2022-11-20T10:37:15.315" v="594" actId="207"/>
          <ac:spMkLst>
            <pc:docMk/>
            <pc:sldMk cId="3690081531" sldId="2770"/>
            <ac:spMk id="26" creationId="{F08F2FDB-9D81-46BA-8D40-6DF0EAD08C0F}"/>
          </ac:spMkLst>
        </pc:spChg>
      </pc:sldChg>
      <pc:sldMasterChg chg="del delSldLayout">
        <pc:chgData name="Gunnar Pettersson" userId="f4f354e7-9861-4a04-8b05-f57136c75378" providerId="ADAL" clId="{91696E80-C7CF-4C94-AC87-E12FA8435DE1}" dt="2022-11-20T10:32:40.256" v="592" actId="47"/>
        <pc:sldMasterMkLst>
          <pc:docMk/>
          <pc:sldMasterMk cId="1582609256" sldId="2147483775"/>
        </pc:sldMasterMkLst>
        <pc:sldLayoutChg chg="del">
          <pc:chgData name="Gunnar Pettersson" userId="f4f354e7-9861-4a04-8b05-f57136c75378" providerId="ADAL" clId="{91696E80-C7CF-4C94-AC87-E12FA8435DE1}" dt="2022-11-20T10:32:40.256" v="592" actId="47"/>
          <pc:sldLayoutMkLst>
            <pc:docMk/>
            <pc:sldMasterMk cId="1582609256" sldId="2147483775"/>
            <pc:sldLayoutMk cId="3771222621" sldId="2147483776"/>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2924986737" sldId="2147483777"/>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305102371" sldId="2147483778"/>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2574200162" sldId="2147483779"/>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4113582623" sldId="2147483780"/>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2912467667" sldId="2147483781"/>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3355994557" sldId="2147483782"/>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16849937" sldId="2147483783"/>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2913371597" sldId="2147483784"/>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2679101549" sldId="2147483785"/>
          </pc:sldLayoutMkLst>
        </pc:sldLayoutChg>
        <pc:sldLayoutChg chg="del">
          <pc:chgData name="Gunnar Pettersson" userId="f4f354e7-9861-4a04-8b05-f57136c75378" providerId="ADAL" clId="{91696E80-C7CF-4C94-AC87-E12FA8435DE1}" dt="2022-11-20T10:32:40.256" v="592" actId="47"/>
          <pc:sldLayoutMkLst>
            <pc:docMk/>
            <pc:sldMasterMk cId="1582609256" sldId="2147483775"/>
            <pc:sldLayoutMk cId="1168843845" sldId="2147483786"/>
          </pc:sldLayoutMkLst>
        </pc:sldLayoutChg>
      </pc:sldMasterChg>
    </pc:docChg>
  </pc:docChgLst>
  <pc:docChgLst>
    <pc:chgData name="Gunnar Pettersson" userId="f4f354e7-9861-4a04-8b05-f57136c75378" providerId="ADAL" clId="{659578EB-CD6F-40D7-8C66-3D3DEDD9D089}"/>
    <pc:docChg chg="custSel delSld modSld sldOrd delMainMaster modSection">
      <pc:chgData name="Gunnar Pettersson" userId="f4f354e7-9861-4a04-8b05-f57136c75378" providerId="ADAL" clId="{659578EB-CD6F-40D7-8C66-3D3DEDD9D089}" dt="2024-01-18T15:28:08.604" v="1485" actId="20577"/>
      <pc:docMkLst>
        <pc:docMk/>
      </pc:docMkLst>
      <pc:sldChg chg="modSp mod modNotesTx">
        <pc:chgData name="Gunnar Pettersson" userId="f4f354e7-9861-4a04-8b05-f57136c75378" providerId="ADAL" clId="{659578EB-CD6F-40D7-8C66-3D3DEDD9D089}" dt="2024-01-18T15:28:08.604" v="1485" actId="20577"/>
        <pc:sldMkLst>
          <pc:docMk/>
          <pc:sldMk cId="4280157764" sldId="350"/>
        </pc:sldMkLst>
        <pc:spChg chg="mod">
          <ac:chgData name="Gunnar Pettersson" userId="f4f354e7-9861-4a04-8b05-f57136c75378" providerId="ADAL" clId="{659578EB-CD6F-40D7-8C66-3D3DEDD9D089}" dt="2024-01-16T17:22:57.366" v="1459" actId="20577"/>
          <ac:spMkLst>
            <pc:docMk/>
            <pc:sldMk cId="4280157764" sldId="350"/>
            <ac:spMk id="18" creationId="{A50E2002-938C-45D3-A9AD-F896E185F397}"/>
          </ac:spMkLst>
        </pc:spChg>
      </pc:sldChg>
      <pc:sldChg chg="modSp mod">
        <pc:chgData name="Gunnar Pettersson" userId="f4f354e7-9861-4a04-8b05-f57136c75378" providerId="ADAL" clId="{659578EB-CD6F-40D7-8C66-3D3DEDD9D089}" dt="2023-11-30T11:13:26.879" v="39"/>
        <pc:sldMkLst>
          <pc:docMk/>
          <pc:sldMk cId="574475395" sldId="379"/>
        </pc:sldMkLst>
        <pc:picChg chg="mod">
          <ac:chgData name="Gunnar Pettersson" userId="f4f354e7-9861-4a04-8b05-f57136c75378" providerId="ADAL" clId="{659578EB-CD6F-40D7-8C66-3D3DEDD9D089}" dt="2023-11-30T11:13:26.879" v="39"/>
          <ac:picMkLst>
            <pc:docMk/>
            <pc:sldMk cId="574475395" sldId="379"/>
            <ac:picMk id="4" creationId="{B27FEA31-3546-4FDC-A3B6-91B70263F78B}"/>
          </ac:picMkLst>
        </pc:picChg>
        <pc:picChg chg="mod">
          <ac:chgData name="Gunnar Pettersson" userId="f4f354e7-9861-4a04-8b05-f57136c75378" providerId="ADAL" clId="{659578EB-CD6F-40D7-8C66-3D3DEDD9D089}" dt="2023-11-30T11:13:18.324" v="38" actId="3626"/>
          <ac:picMkLst>
            <pc:docMk/>
            <pc:sldMk cId="574475395" sldId="379"/>
            <ac:picMk id="28" creationId="{3D2F280C-FC4C-4EE4-9784-A8805626198D}"/>
          </ac:picMkLst>
        </pc:picChg>
      </pc:sldChg>
      <pc:sldChg chg="modSp mod modNotesTx">
        <pc:chgData name="Gunnar Pettersson" userId="f4f354e7-9861-4a04-8b05-f57136c75378" providerId="ADAL" clId="{659578EB-CD6F-40D7-8C66-3D3DEDD9D089}" dt="2024-01-16T17:20:40.445" v="1447" actId="20577"/>
        <pc:sldMkLst>
          <pc:docMk/>
          <pc:sldMk cId="3309220337" sldId="383"/>
        </pc:sldMkLst>
        <pc:spChg chg="mod">
          <ac:chgData name="Gunnar Pettersson" userId="f4f354e7-9861-4a04-8b05-f57136c75378" providerId="ADAL" clId="{659578EB-CD6F-40D7-8C66-3D3DEDD9D089}" dt="2024-01-16T17:20:40.445" v="1447" actId="20577"/>
          <ac:spMkLst>
            <pc:docMk/>
            <pc:sldMk cId="3309220337" sldId="383"/>
            <ac:spMk id="8" creationId="{A606C077-4EFA-4E7A-9863-1F6397D379C8}"/>
          </ac:spMkLst>
        </pc:spChg>
      </pc:sldChg>
      <pc:sldChg chg="ord">
        <pc:chgData name="Gunnar Pettersson" userId="f4f354e7-9861-4a04-8b05-f57136c75378" providerId="ADAL" clId="{659578EB-CD6F-40D7-8C66-3D3DEDD9D089}" dt="2024-01-16T16:47:35.296" v="263"/>
        <pc:sldMkLst>
          <pc:docMk/>
          <pc:sldMk cId="2298074726" sldId="390"/>
        </pc:sldMkLst>
      </pc:sldChg>
      <pc:sldChg chg="modSp mod modNotesTx">
        <pc:chgData name="Gunnar Pettersson" userId="f4f354e7-9861-4a04-8b05-f57136c75378" providerId="ADAL" clId="{659578EB-CD6F-40D7-8C66-3D3DEDD9D089}" dt="2024-01-16T16:59:44.895" v="752" actId="20577"/>
        <pc:sldMkLst>
          <pc:docMk/>
          <pc:sldMk cId="2496725737" sldId="401"/>
        </pc:sldMkLst>
        <pc:spChg chg="mod">
          <ac:chgData name="Gunnar Pettersson" userId="f4f354e7-9861-4a04-8b05-f57136c75378" providerId="ADAL" clId="{659578EB-CD6F-40D7-8C66-3D3DEDD9D089}" dt="2024-01-16T16:51:02.683" v="445" actId="14100"/>
          <ac:spMkLst>
            <pc:docMk/>
            <pc:sldMk cId="2496725737" sldId="401"/>
            <ac:spMk id="10" creationId="{4B9B83C5-2B54-4975-A43A-7088A13AE7A9}"/>
          </ac:spMkLst>
        </pc:spChg>
      </pc:sldChg>
      <pc:sldChg chg="modSp mod">
        <pc:chgData name="Gunnar Pettersson" userId="f4f354e7-9861-4a04-8b05-f57136c75378" providerId="ADAL" clId="{659578EB-CD6F-40D7-8C66-3D3DEDD9D089}" dt="2023-11-30T11:14:26.562" v="45"/>
        <pc:sldMkLst>
          <pc:docMk/>
          <pc:sldMk cId="1394658115" sldId="405"/>
        </pc:sldMkLst>
        <pc:picChg chg="mod">
          <ac:chgData name="Gunnar Pettersson" userId="f4f354e7-9861-4a04-8b05-f57136c75378" providerId="ADAL" clId="{659578EB-CD6F-40D7-8C66-3D3DEDD9D089}" dt="2023-11-30T11:14:26.562" v="45"/>
          <ac:picMkLst>
            <pc:docMk/>
            <pc:sldMk cId="1394658115" sldId="405"/>
            <ac:picMk id="4" creationId="{30CF4D5B-AE7C-4264-9A68-2A519F56397B}"/>
          </ac:picMkLst>
        </pc:picChg>
        <pc:picChg chg="mod">
          <ac:chgData name="Gunnar Pettersson" userId="f4f354e7-9861-4a04-8b05-f57136c75378" providerId="ADAL" clId="{659578EB-CD6F-40D7-8C66-3D3DEDD9D089}" dt="2023-11-30T11:14:19.466" v="44" actId="3626"/>
          <ac:picMkLst>
            <pc:docMk/>
            <pc:sldMk cId="1394658115" sldId="405"/>
            <ac:picMk id="10" creationId="{EC5D84B8-5CEE-474E-8A03-12936CF8FEE7}"/>
          </ac:picMkLst>
        </pc:picChg>
      </pc:sldChg>
      <pc:sldChg chg="modSp mod">
        <pc:chgData name="Gunnar Pettersson" userId="f4f354e7-9861-4a04-8b05-f57136c75378" providerId="ADAL" clId="{659578EB-CD6F-40D7-8C66-3D3DEDD9D089}" dt="2023-11-30T11:15:07.361" v="46"/>
        <pc:sldMkLst>
          <pc:docMk/>
          <pc:sldMk cId="2887868464" sldId="532"/>
        </pc:sldMkLst>
        <pc:picChg chg="mod">
          <ac:chgData name="Gunnar Pettersson" userId="f4f354e7-9861-4a04-8b05-f57136c75378" providerId="ADAL" clId="{659578EB-CD6F-40D7-8C66-3D3DEDD9D089}" dt="2023-11-30T11:15:07.361" v="46"/>
          <ac:picMkLst>
            <pc:docMk/>
            <pc:sldMk cId="2887868464" sldId="532"/>
            <ac:picMk id="4" creationId="{660267AC-686A-4EB5-96C0-1CD64DF02BE1}"/>
          </ac:picMkLst>
        </pc:picChg>
        <pc:picChg chg="mod">
          <ac:chgData name="Gunnar Pettersson" userId="f4f354e7-9861-4a04-8b05-f57136c75378" providerId="ADAL" clId="{659578EB-CD6F-40D7-8C66-3D3DEDD9D089}" dt="2023-11-30T11:13:35.930" v="40" actId="3626"/>
          <ac:picMkLst>
            <pc:docMk/>
            <pc:sldMk cId="2887868464" sldId="532"/>
            <ac:picMk id="28" creationId="{5CEA368A-45CD-474F-8468-A5DF94B53088}"/>
          </ac:picMkLst>
        </pc:picChg>
      </pc:sldChg>
      <pc:sldChg chg="modSp mod modNotesTx">
        <pc:chgData name="Gunnar Pettersson" userId="f4f354e7-9861-4a04-8b05-f57136c75378" providerId="ADAL" clId="{659578EB-CD6F-40D7-8C66-3D3DEDD9D089}" dt="2023-11-30T11:12:00.551" v="37"/>
        <pc:sldMkLst>
          <pc:docMk/>
          <pc:sldMk cId="2142524462" sldId="543"/>
        </pc:sldMkLst>
        <pc:picChg chg="mod">
          <ac:chgData name="Gunnar Pettersson" userId="f4f354e7-9861-4a04-8b05-f57136c75378" providerId="ADAL" clId="{659578EB-CD6F-40D7-8C66-3D3DEDD9D089}" dt="2023-11-30T11:12:00.551" v="37"/>
          <ac:picMkLst>
            <pc:docMk/>
            <pc:sldMk cId="2142524462" sldId="543"/>
            <ac:picMk id="10" creationId="{D8372825-A980-4F72-825A-A51E11F2CF0B}"/>
          </ac:picMkLst>
        </pc:picChg>
        <pc:picChg chg="mod">
          <ac:chgData name="Gunnar Pettersson" userId="f4f354e7-9861-4a04-8b05-f57136c75378" providerId="ADAL" clId="{659578EB-CD6F-40D7-8C66-3D3DEDD9D089}" dt="2023-11-30T11:11:52.760" v="36" actId="3626"/>
          <ac:picMkLst>
            <pc:docMk/>
            <pc:sldMk cId="2142524462" sldId="543"/>
            <ac:picMk id="14" creationId="{5E943CD2-BCC9-413C-88C3-B149549EF576}"/>
          </ac:picMkLst>
        </pc:picChg>
      </pc:sldChg>
      <pc:sldChg chg="del">
        <pc:chgData name="Gunnar Pettersson" userId="f4f354e7-9861-4a04-8b05-f57136c75378" providerId="ADAL" clId="{659578EB-CD6F-40D7-8C66-3D3DEDD9D089}" dt="2024-01-16T17:23:36.110" v="1463" actId="47"/>
        <pc:sldMkLst>
          <pc:docMk/>
          <pc:sldMk cId="547217690" sldId="544"/>
        </pc:sldMkLst>
      </pc:sldChg>
      <pc:sldChg chg="delSp modSp mod ord modAnim modNotesTx">
        <pc:chgData name="Gunnar Pettersson" userId="f4f354e7-9861-4a04-8b05-f57136c75378" providerId="ADAL" clId="{659578EB-CD6F-40D7-8C66-3D3DEDD9D089}" dt="2024-01-16T16:49:55.042" v="369" actId="20577"/>
        <pc:sldMkLst>
          <pc:docMk/>
          <pc:sldMk cId="4214172801" sldId="1170"/>
        </pc:sldMkLst>
        <pc:spChg chg="mod">
          <ac:chgData name="Gunnar Pettersson" userId="f4f354e7-9861-4a04-8b05-f57136c75378" providerId="ADAL" clId="{659578EB-CD6F-40D7-8C66-3D3DEDD9D089}" dt="2024-01-16T16:33:23.110" v="167" actId="207"/>
          <ac:spMkLst>
            <pc:docMk/>
            <pc:sldMk cId="4214172801" sldId="1170"/>
            <ac:spMk id="8" creationId="{A606C077-4EFA-4E7A-9863-1F6397D379C8}"/>
          </ac:spMkLst>
        </pc:spChg>
        <pc:spChg chg="del mod">
          <ac:chgData name="Gunnar Pettersson" userId="f4f354e7-9861-4a04-8b05-f57136c75378" providerId="ADAL" clId="{659578EB-CD6F-40D7-8C66-3D3DEDD9D089}" dt="2024-01-16T16:49:38.146" v="365" actId="478"/>
          <ac:spMkLst>
            <pc:docMk/>
            <pc:sldMk cId="4214172801" sldId="1170"/>
            <ac:spMk id="29" creationId="{04C904E3-0FCE-4B7D-8662-7EF515518207}"/>
          </ac:spMkLst>
        </pc:spChg>
        <pc:picChg chg="del">
          <ac:chgData name="Gunnar Pettersson" userId="f4f354e7-9861-4a04-8b05-f57136c75378" providerId="ADAL" clId="{659578EB-CD6F-40D7-8C66-3D3DEDD9D089}" dt="2024-01-16T16:49:39.966" v="366" actId="478"/>
          <ac:picMkLst>
            <pc:docMk/>
            <pc:sldMk cId="4214172801" sldId="1170"/>
            <ac:picMk id="18" creationId="{19BB367B-6B31-48D3-8323-5A266AFEE71C}"/>
          </ac:picMkLst>
        </pc:picChg>
      </pc:sldChg>
      <pc:sldChg chg="modSp mod">
        <pc:chgData name="Gunnar Pettersson" userId="f4f354e7-9861-4a04-8b05-f57136c75378" providerId="ADAL" clId="{659578EB-CD6F-40D7-8C66-3D3DEDD9D089}" dt="2023-11-30T11:14:03.093" v="43"/>
        <pc:sldMkLst>
          <pc:docMk/>
          <pc:sldMk cId="3094598833" sldId="2767"/>
        </pc:sldMkLst>
        <pc:picChg chg="mod">
          <ac:chgData name="Gunnar Pettersson" userId="f4f354e7-9861-4a04-8b05-f57136c75378" providerId="ADAL" clId="{659578EB-CD6F-40D7-8C66-3D3DEDD9D089}" dt="2023-11-30T11:13:53.433" v="42"/>
          <ac:picMkLst>
            <pc:docMk/>
            <pc:sldMk cId="3094598833" sldId="2767"/>
            <ac:picMk id="4" creationId="{3AB53E64-4B66-B046-8968-6F95E8A46396}"/>
          </ac:picMkLst>
        </pc:picChg>
        <pc:picChg chg="mod">
          <ac:chgData name="Gunnar Pettersson" userId="f4f354e7-9861-4a04-8b05-f57136c75378" providerId="ADAL" clId="{659578EB-CD6F-40D7-8C66-3D3DEDD9D089}" dt="2023-11-30T11:14:03.093" v="43"/>
          <ac:picMkLst>
            <pc:docMk/>
            <pc:sldMk cId="3094598833" sldId="2767"/>
            <ac:picMk id="9" creationId="{531B87E8-B853-CD46-8BF1-0D48BBE6C227}"/>
          </ac:picMkLst>
        </pc:picChg>
      </pc:sldChg>
      <pc:sldChg chg="modSp mod ord modNotesTx">
        <pc:chgData name="Gunnar Pettersson" userId="f4f354e7-9861-4a04-8b05-f57136c75378" providerId="ADAL" clId="{659578EB-CD6F-40D7-8C66-3D3DEDD9D089}" dt="2024-01-18T15:23:31.243" v="1484" actId="20577"/>
        <pc:sldMkLst>
          <pc:docMk/>
          <pc:sldMk cId="1491550561" sldId="2768"/>
        </pc:sldMkLst>
        <pc:spChg chg="mod">
          <ac:chgData name="Gunnar Pettersson" userId="f4f354e7-9861-4a04-8b05-f57136c75378" providerId="ADAL" clId="{659578EB-CD6F-40D7-8C66-3D3DEDD9D089}" dt="2024-01-16T17:05:38.468" v="787" actId="255"/>
          <ac:spMkLst>
            <pc:docMk/>
            <pc:sldMk cId="1491550561" sldId="2768"/>
            <ac:spMk id="8" creationId="{A606C077-4EFA-4E7A-9863-1F6397D379C8}"/>
          </ac:spMkLst>
        </pc:spChg>
        <pc:spChg chg="mod">
          <ac:chgData name="Gunnar Pettersson" userId="f4f354e7-9861-4a04-8b05-f57136c75378" providerId="ADAL" clId="{659578EB-CD6F-40D7-8C66-3D3DEDD9D089}" dt="2024-01-16T17:12:35.442" v="1150" actId="20577"/>
          <ac:spMkLst>
            <pc:docMk/>
            <pc:sldMk cId="1491550561" sldId="2768"/>
            <ac:spMk id="9" creationId="{00000000-0000-0000-0000-000000000000}"/>
          </ac:spMkLst>
        </pc:spChg>
      </pc:sldChg>
      <pc:sldMasterChg chg="del delSldLayout">
        <pc:chgData name="Gunnar Pettersson" userId="f4f354e7-9861-4a04-8b05-f57136c75378" providerId="ADAL" clId="{659578EB-CD6F-40D7-8C66-3D3DEDD9D089}" dt="2024-01-16T17:23:36.110" v="1463" actId="47"/>
        <pc:sldMasterMkLst>
          <pc:docMk/>
          <pc:sldMasterMk cId="3915749267" sldId="2147483725"/>
        </pc:sldMasterMkLst>
        <pc:sldLayoutChg chg="del">
          <pc:chgData name="Gunnar Pettersson" userId="f4f354e7-9861-4a04-8b05-f57136c75378" providerId="ADAL" clId="{659578EB-CD6F-40D7-8C66-3D3DEDD9D089}" dt="2024-01-16T17:23:36.110" v="1463" actId="47"/>
          <pc:sldLayoutMkLst>
            <pc:docMk/>
            <pc:sldMasterMk cId="3915749267" sldId="2147483725"/>
            <pc:sldLayoutMk cId="469783242" sldId="2147483726"/>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2453830035" sldId="2147483727"/>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1786238368" sldId="2147483728"/>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2938400552" sldId="2147483729"/>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109104780" sldId="2147483730"/>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3922097112" sldId="2147483731"/>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836387964" sldId="2147483732"/>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3912796353" sldId="2147483733"/>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2613795133" sldId="2147483734"/>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2855854882" sldId="2147483735"/>
          </pc:sldLayoutMkLst>
        </pc:sldLayoutChg>
        <pc:sldLayoutChg chg="del">
          <pc:chgData name="Gunnar Pettersson" userId="f4f354e7-9861-4a04-8b05-f57136c75378" providerId="ADAL" clId="{659578EB-CD6F-40D7-8C66-3D3DEDD9D089}" dt="2024-01-16T17:23:36.110" v="1463" actId="47"/>
          <pc:sldLayoutMkLst>
            <pc:docMk/>
            <pc:sldMasterMk cId="3915749267" sldId="2147483725"/>
            <pc:sldLayoutMk cId="3412250614" sldId="2147483736"/>
          </pc:sldLayoutMkLst>
        </pc:sldLayoutChg>
      </pc:sldMasterChg>
    </pc:docChg>
  </pc:docChgLst>
  <pc:docChgLst>
    <pc:chgData name="Gunnar Pettersson" userId="f4f354e7-9861-4a04-8b05-f57136c75378" providerId="ADAL" clId="{3C61CAD6-A289-43D0-8EE2-782DD4A184F2}"/>
    <pc:docChg chg="modSld">
      <pc:chgData name="Gunnar Pettersson" userId="f4f354e7-9861-4a04-8b05-f57136c75378" providerId="ADAL" clId="{3C61CAD6-A289-43D0-8EE2-782DD4A184F2}" dt="2022-12-08T12:17:08.701" v="1" actId="1076"/>
      <pc:docMkLst>
        <pc:docMk/>
      </pc:docMkLst>
      <pc:sldChg chg="modSp mod">
        <pc:chgData name="Gunnar Pettersson" userId="f4f354e7-9861-4a04-8b05-f57136c75378" providerId="ADAL" clId="{3C61CAD6-A289-43D0-8EE2-782DD4A184F2}" dt="2022-12-08T12:17:08.701" v="1" actId="1076"/>
        <pc:sldMkLst>
          <pc:docMk/>
          <pc:sldMk cId="3094598833" sldId="2767"/>
        </pc:sldMkLst>
        <pc:spChg chg="mod">
          <ac:chgData name="Gunnar Pettersson" userId="f4f354e7-9861-4a04-8b05-f57136c75378" providerId="ADAL" clId="{3C61CAD6-A289-43D0-8EE2-782DD4A184F2}" dt="2022-12-08T12:17:08.701" v="1" actId="1076"/>
          <ac:spMkLst>
            <pc:docMk/>
            <pc:sldMk cId="3094598833" sldId="2767"/>
            <ac:spMk id="10" creationId="{BD72A3D4-D71E-6947-A536-743E045993DE}"/>
          </ac:spMkLst>
        </pc:spChg>
        <pc:spChg chg="mod">
          <ac:chgData name="Gunnar Pettersson" userId="f4f354e7-9861-4a04-8b05-f57136c75378" providerId="ADAL" clId="{3C61CAD6-A289-43D0-8EE2-782DD4A184F2}" dt="2022-12-08T12:17:02.745" v="0" actId="14100"/>
          <ac:spMkLst>
            <pc:docMk/>
            <pc:sldMk cId="3094598833" sldId="2767"/>
            <ac:spMk id="11" creationId="{73F83E11-BED9-8947-95C7-4AAA85825CF6}"/>
          </ac:spMkLst>
        </pc:spChg>
      </pc:sldChg>
    </pc:docChg>
  </pc:docChgLst>
  <pc:docChgLst>
    <pc:chgData name="Gunnar Pettersson" userId="f4f354e7-9861-4a04-8b05-f57136c75378" providerId="ADAL" clId="{D1EE7F0B-395E-4E1E-9A5E-D9FD2667AD30}"/>
    <pc:docChg chg="undo custSel delSld modSld sldOrd modSection">
      <pc:chgData name="Gunnar Pettersson" userId="f4f354e7-9861-4a04-8b05-f57136c75378" providerId="ADAL" clId="{D1EE7F0B-395E-4E1E-9A5E-D9FD2667AD30}" dt="2021-11-10T16:41:57.320" v="983" actId="20577"/>
      <pc:docMkLst>
        <pc:docMk/>
      </pc:docMkLst>
      <pc:sldChg chg="del">
        <pc:chgData name="Gunnar Pettersson" userId="f4f354e7-9861-4a04-8b05-f57136c75378" providerId="ADAL" clId="{D1EE7F0B-395E-4E1E-9A5E-D9FD2667AD30}" dt="2021-11-09T12:13:59.948" v="107" actId="47"/>
        <pc:sldMkLst>
          <pc:docMk/>
          <pc:sldMk cId="3026451214" sldId="275"/>
        </pc:sldMkLst>
      </pc:sldChg>
      <pc:sldChg chg="del">
        <pc:chgData name="Gunnar Pettersson" userId="f4f354e7-9861-4a04-8b05-f57136c75378" providerId="ADAL" clId="{D1EE7F0B-395E-4E1E-9A5E-D9FD2667AD30}" dt="2021-11-09T12:14:02.023" v="108" actId="47"/>
        <pc:sldMkLst>
          <pc:docMk/>
          <pc:sldMk cId="3206118974" sldId="277"/>
        </pc:sldMkLst>
      </pc:sldChg>
      <pc:sldChg chg="del">
        <pc:chgData name="Gunnar Pettersson" userId="f4f354e7-9861-4a04-8b05-f57136c75378" providerId="ADAL" clId="{D1EE7F0B-395E-4E1E-9A5E-D9FD2667AD30}" dt="2021-11-09T11:58:57.392" v="0" actId="47"/>
        <pc:sldMkLst>
          <pc:docMk/>
          <pc:sldMk cId="2908871247" sldId="293"/>
        </pc:sldMkLst>
      </pc:sldChg>
      <pc:sldChg chg="modSp mod">
        <pc:chgData name="Gunnar Pettersson" userId="f4f354e7-9861-4a04-8b05-f57136c75378" providerId="ADAL" clId="{D1EE7F0B-395E-4E1E-9A5E-D9FD2667AD30}" dt="2021-11-09T13:32:38.633" v="957" actId="5793"/>
        <pc:sldMkLst>
          <pc:docMk/>
          <pc:sldMk cId="2777388882" sldId="296"/>
        </pc:sldMkLst>
        <pc:spChg chg="mod">
          <ac:chgData name="Gunnar Pettersson" userId="f4f354e7-9861-4a04-8b05-f57136c75378" providerId="ADAL" clId="{D1EE7F0B-395E-4E1E-9A5E-D9FD2667AD30}" dt="2021-11-09T13:32:38.633" v="957" actId="5793"/>
          <ac:spMkLst>
            <pc:docMk/>
            <pc:sldMk cId="2777388882" sldId="296"/>
            <ac:spMk id="7" creationId="{11E411E4-1AA0-498E-8143-F31AA8AA00E5}"/>
          </ac:spMkLst>
        </pc:spChg>
      </pc:sldChg>
      <pc:sldChg chg="modNotesTx">
        <pc:chgData name="Gunnar Pettersson" userId="f4f354e7-9861-4a04-8b05-f57136c75378" providerId="ADAL" clId="{D1EE7F0B-395E-4E1E-9A5E-D9FD2667AD30}" dt="2021-11-09T12:27:15.098" v="207" actId="20577"/>
        <pc:sldMkLst>
          <pc:docMk/>
          <pc:sldMk cId="4007621814" sldId="342"/>
        </pc:sldMkLst>
      </pc:sldChg>
      <pc:sldChg chg="addSp delSp modSp mod modNotesTx">
        <pc:chgData name="Gunnar Pettersson" userId="f4f354e7-9861-4a04-8b05-f57136c75378" providerId="ADAL" clId="{D1EE7F0B-395E-4E1E-9A5E-D9FD2667AD30}" dt="2021-11-09T13:23:49.294" v="956" actId="20577"/>
        <pc:sldMkLst>
          <pc:docMk/>
          <pc:sldMk cId="2659589252" sldId="347"/>
        </pc:sldMkLst>
        <pc:spChg chg="add mod">
          <ac:chgData name="Gunnar Pettersson" userId="f4f354e7-9861-4a04-8b05-f57136c75378" providerId="ADAL" clId="{D1EE7F0B-395E-4E1E-9A5E-D9FD2667AD30}" dt="2021-11-09T12:02:24.087" v="23" actId="20577"/>
          <ac:spMkLst>
            <pc:docMk/>
            <pc:sldMk cId="2659589252" sldId="347"/>
            <ac:spMk id="6" creationId="{873D289E-C400-4A49-BD6B-298C3F5E2D6A}"/>
          </ac:spMkLst>
        </pc:spChg>
        <pc:spChg chg="del">
          <ac:chgData name="Gunnar Pettersson" userId="f4f354e7-9861-4a04-8b05-f57136c75378" providerId="ADAL" clId="{D1EE7F0B-395E-4E1E-9A5E-D9FD2667AD30}" dt="2021-11-09T12:01:36.676" v="6" actId="478"/>
          <ac:spMkLst>
            <pc:docMk/>
            <pc:sldMk cId="2659589252" sldId="347"/>
            <ac:spMk id="9" creationId="{6AC551A1-52FC-41A3-83AD-41AAE98FC349}"/>
          </ac:spMkLst>
        </pc:spChg>
      </pc:sldChg>
      <pc:sldChg chg="addSp delSp modSp mod modNotesTx">
        <pc:chgData name="Gunnar Pettersson" userId="f4f354e7-9861-4a04-8b05-f57136c75378" providerId="ADAL" clId="{D1EE7F0B-395E-4E1E-9A5E-D9FD2667AD30}" dt="2021-11-09T12:43:40.325" v="845" actId="20577"/>
        <pc:sldMkLst>
          <pc:docMk/>
          <pc:sldMk cId="2188525998" sldId="353"/>
        </pc:sldMkLst>
        <pc:spChg chg="mod">
          <ac:chgData name="Gunnar Pettersson" userId="f4f354e7-9861-4a04-8b05-f57136c75378" providerId="ADAL" clId="{D1EE7F0B-395E-4E1E-9A5E-D9FD2667AD30}" dt="2021-11-09T12:43:40.325" v="845" actId="20577"/>
          <ac:spMkLst>
            <pc:docMk/>
            <pc:sldMk cId="2188525998" sldId="353"/>
            <ac:spMk id="8" creationId="{A606C077-4EFA-4E7A-9863-1F6397D379C8}"/>
          </ac:spMkLst>
        </pc:spChg>
        <pc:spChg chg="add del mod">
          <ac:chgData name="Gunnar Pettersson" userId="f4f354e7-9861-4a04-8b05-f57136c75378" providerId="ADAL" clId="{D1EE7F0B-395E-4E1E-9A5E-D9FD2667AD30}" dt="2021-11-09T12:42:42.969" v="754" actId="478"/>
          <ac:spMkLst>
            <pc:docMk/>
            <pc:sldMk cId="2188525998" sldId="353"/>
            <ac:spMk id="22" creationId="{5AB67AA1-5238-4E4B-A866-381FF9F3916F}"/>
          </ac:spMkLst>
        </pc:spChg>
      </pc:sldChg>
      <pc:sldChg chg="modNotesTx">
        <pc:chgData name="Gunnar Pettersson" userId="f4f354e7-9861-4a04-8b05-f57136c75378" providerId="ADAL" clId="{D1EE7F0B-395E-4E1E-9A5E-D9FD2667AD30}" dt="2021-11-09T13:48:25.227" v="958"/>
        <pc:sldMkLst>
          <pc:docMk/>
          <pc:sldMk cId="3129797707" sldId="356"/>
        </pc:sldMkLst>
      </pc:sldChg>
      <pc:sldChg chg="modNotesTx">
        <pc:chgData name="Gunnar Pettersson" userId="f4f354e7-9861-4a04-8b05-f57136c75378" providerId="ADAL" clId="{D1EE7F0B-395E-4E1E-9A5E-D9FD2667AD30}" dt="2021-11-09T13:10:07.818" v="943" actId="113"/>
        <pc:sldMkLst>
          <pc:docMk/>
          <pc:sldMk cId="231724617" sldId="366"/>
        </pc:sldMkLst>
      </pc:sldChg>
      <pc:sldChg chg="del">
        <pc:chgData name="Gunnar Pettersson" userId="f4f354e7-9861-4a04-8b05-f57136c75378" providerId="ADAL" clId="{D1EE7F0B-395E-4E1E-9A5E-D9FD2667AD30}" dt="2021-11-09T12:53:37.535" v="848" actId="47"/>
        <pc:sldMkLst>
          <pc:docMk/>
          <pc:sldMk cId="1345564434" sldId="369"/>
        </pc:sldMkLst>
      </pc:sldChg>
      <pc:sldChg chg="del">
        <pc:chgData name="Gunnar Pettersson" userId="f4f354e7-9861-4a04-8b05-f57136c75378" providerId="ADAL" clId="{D1EE7F0B-395E-4E1E-9A5E-D9FD2667AD30}" dt="2021-11-09T12:16:34.102" v="116" actId="47"/>
        <pc:sldMkLst>
          <pc:docMk/>
          <pc:sldMk cId="680589123" sldId="372"/>
        </pc:sldMkLst>
      </pc:sldChg>
      <pc:sldChg chg="delSp modSp mod modNotesTx">
        <pc:chgData name="Gunnar Pettersson" userId="f4f354e7-9861-4a04-8b05-f57136c75378" providerId="ADAL" clId="{D1EE7F0B-395E-4E1E-9A5E-D9FD2667AD30}" dt="2021-11-09T12:26:52.487" v="204" actId="20577"/>
        <pc:sldMkLst>
          <pc:docMk/>
          <pc:sldMk cId="3903925390" sldId="373"/>
        </pc:sldMkLst>
        <pc:picChg chg="del">
          <ac:chgData name="Gunnar Pettersson" userId="f4f354e7-9861-4a04-8b05-f57136c75378" providerId="ADAL" clId="{D1EE7F0B-395E-4E1E-9A5E-D9FD2667AD30}" dt="2021-11-09T12:23:20.854" v="197" actId="478"/>
          <ac:picMkLst>
            <pc:docMk/>
            <pc:sldMk cId="3903925390" sldId="373"/>
            <ac:picMk id="11" creationId="{CCDF2A9E-9AEB-4513-8B0B-B42599015DAC}"/>
          </ac:picMkLst>
        </pc:picChg>
        <pc:picChg chg="mod">
          <ac:chgData name="Gunnar Pettersson" userId="f4f354e7-9861-4a04-8b05-f57136c75378" providerId="ADAL" clId="{D1EE7F0B-395E-4E1E-9A5E-D9FD2667AD30}" dt="2021-11-09T12:23:24.289" v="198" actId="1076"/>
          <ac:picMkLst>
            <pc:docMk/>
            <pc:sldMk cId="3903925390" sldId="373"/>
            <ac:picMk id="12" creationId="{6131FAC7-958C-4765-9148-E79A91448E98}"/>
          </ac:picMkLst>
        </pc:picChg>
      </pc:sldChg>
      <pc:sldChg chg="modNotesTx">
        <pc:chgData name="Gunnar Pettersson" userId="f4f354e7-9861-4a04-8b05-f57136c75378" providerId="ADAL" clId="{D1EE7F0B-395E-4E1E-9A5E-D9FD2667AD30}" dt="2021-11-09T12:53:12.236" v="847" actId="20577"/>
        <pc:sldMkLst>
          <pc:docMk/>
          <pc:sldMk cId="574475395" sldId="379"/>
        </pc:sldMkLst>
      </pc:sldChg>
      <pc:sldChg chg="modNotesTx">
        <pc:chgData name="Gunnar Pettersson" userId="f4f354e7-9861-4a04-8b05-f57136c75378" providerId="ADAL" clId="{D1EE7F0B-395E-4E1E-9A5E-D9FD2667AD30}" dt="2021-11-09T13:06:21.734" v="900" actId="20577"/>
        <pc:sldMkLst>
          <pc:docMk/>
          <pc:sldMk cId="3309220337" sldId="383"/>
        </pc:sldMkLst>
      </pc:sldChg>
      <pc:sldChg chg="delSp mod delAnim">
        <pc:chgData name="Gunnar Pettersson" userId="f4f354e7-9861-4a04-8b05-f57136c75378" providerId="ADAL" clId="{D1EE7F0B-395E-4E1E-9A5E-D9FD2667AD30}" dt="2021-11-09T14:38:45.016" v="970" actId="478"/>
        <pc:sldMkLst>
          <pc:docMk/>
          <pc:sldMk cId="2739623788" sldId="385"/>
        </pc:sldMkLst>
        <pc:spChg chg="del">
          <ac:chgData name="Gunnar Pettersson" userId="f4f354e7-9861-4a04-8b05-f57136c75378" providerId="ADAL" clId="{D1EE7F0B-395E-4E1E-9A5E-D9FD2667AD30}" dt="2021-11-09T14:38:45.016" v="970" actId="478"/>
          <ac:spMkLst>
            <pc:docMk/>
            <pc:sldMk cId="2739623788" sldId="385"/>
            <ac:spMk id="6" creationId="{BF27D9E2-2449-4D49-A26F-81D098D06A3A}"/>
          </ac:spMkLst>
        </pc:spChg>
      </pc:sldChg>
      <pc:sldChg chg="del">
        <pc:chgData name="Gunnar Pettersson" userId="f4f354e7-9861-4a04-8b05-f57136c75378" providerId="ADAL" clId="{D1EE7F0B-395E-4E1E-9A5E-D9FD2667AD30}" dt="2021-11-09T12:16:35.814" v="117" actId="47"/>
        <pc:sldMkLst>
          <pc:docMk/>
          <pc:sldMk cId="3719209938" sldId="389"/>
        </pc:sldMkLst>
      </pc:sldChg>
      <pc:sldChg chg="modSp mod modNotesTx">
        <pc:chgData name="Gunnar Pettersson" userId="f4f354e7-9861-4a04-8b05-f57136c75378" providerId="ADAL" clId="{D1EE7F0B-395E-4E1E-9A5E-D9FD2667AD30}" dt="2021-11-09T13:55:43.586" v="961" actId="20577"/>
        <pc:sldMkLst>
          <pc:docMk/>
          <pc:sldMk cId="2496725737" sldId="401"/>
        </pc:sldMkLst>
        <pc:spChg chg="mod">
          <ac:chgData name="Gunnar Pettersson" userId="f4f354e7-9861-4a04-8b05-f57136c75378" providerId="ADAL" clId="{D1EE7F0B-395E-4E1E-9A5E-D9FD2667AD30}" dt="2021-11-09T12:18:12.642" v="153" actId="14100"/>
          <ac:spMkLst>
            <pc:docMk/>
            <pc:sldMk cId="2496725737" sldId="401"/>
            <ac:spMk id="10" creationId="{4B9B83C5-2B54-4975-A43A-7088A13AE7A9}"/>
          </ac:spMkLst>
        </pc:spChg>
        <pc:picChg chg="mod">
          <ac:chgData name="Gunnar Pettersson" userId="f4f354e7-9861-4a04-8b05-f57136c75378" providerId="ADAL" clId="{D1EE7F0B-395E-4E1E-9A5E-D9FD2667AD30}" dt="2021-11-09T12:18:14.394" v="154" actId="1076"/>
          <ac:picMkLst>
            <pc:docMk/>
            <pc:sldMk cId="2496725737" sldId="401"/>
            <ac:picMk id="7" creationId="{55B210A6-EE2D-4CC0-8FBB-18D7D2E40198}"/>
          </ac:picMkLst>
        </pc:picChg>
      </pc:sldChg>
      <pc:sldChg chg="modNotesTx">
        <pc:chgData name="Gunnar Pettersson" userId="f4f354e7-9861-4a04-8b05-f57136c75378" providerId="ADAL" clId="{D1EE7F0B-395E-4E1E-9A5E-D9FD2667AD30}" dt="2021-11-09T14:35:18.276" v="969" actId="20577"/>
        <pc:sldMkLst>
          <pc:docMk/>
          <pc:sldMk cId="1394658115" sldId="405"/>
        </pc:sldMkLst>
      </pc:sldChg>
      <pc:sldChg chg="addSp modSp mod modAnim modNotesTx">
        <pc:chgData name="Gunnar Pettersson" userId="f4f354e7-9861-4a04-8b05-f57136c75378" providerId="ADAL" clId="{D1EE7F0B-395E-4E1E-9A5E-D9FD2667AD30}" dt="2021-11-09T13:04:54.463" v="894" actId="20577"/>
        <pc:sldMkLst>
          <pc:docMk/>
          <pc:sldMk cId="2887868464" sldId="532"/>
        </pc:sldMkLst>
        <pc:spChg chg="mod">
          <ac:chgData name="Gunnar Pettersson" userId="f4f354e7-9861-4a04-8b05-f57136c75378" providerId="ADAL" clId="{D1EE7F0B-395E-4E1E-9A5E-D9FD2667AD30}" dt="2021-11-09T13:02:33.655" v="884" actId="115"/>
          <ac:spMkLst>
            <pc:docMk/>
            <pc:sldMk cId="2887868464" sldId="532"/>
            <ac:spMk id="9" creationId="{6AC551A1-52FC-41A3-83AD-41AAE98FC349}"/>
          </ac:spMkLst>
        </pc:spChg>
        <pc:picChg chg="add mod">
          <ac:chgData name="Gunnar Pettersson" userId="f4f354e7-9861-4a04-8b05-f57136c75378" providerId="ADAL" clId="{D1EE7F0B-395E-4E1E-9A5E-D9FD2667AD30}" dt="2021-11-09T13:01:36.183" v="852"/>
          <ac:picMkLst>
            <pc:docMk/>
            <pc:sldMk cId="2887868464" sldId="532"/>
            <ac:picMk id="27" creationId="{DE87543A-1233-4D8A-9232-D4BF7EB216E3}"/>
          </ac:picMkLst>
        </pc:picChg>
      </pc:sldChg>
      <pc:sldChg chg="del">
        <pc:chgData name="Gunnar Pettersson" userId="f4f354e7-9861-4a04-8b05-f57136c75378" providerId="ADAL" clId="{D1EE7F0B-395E-4E1E-9A5E-D9FD2667AD30}" dt="2021-11-09T12:02:28.363" v="24" actId="47"/>
        <pc:sldMkLst>
          <pc:docMk/>
          <pc:sldMk cId="3723274421" sldId="534"/>
        </pc:sldMkLst>
      </pc:sldChg>
      <pc:sldChg chg="addSp delSp modSp mod modNotesTx">
        <pc:chgData name="Gunnar Pettersson" userId="f4f354e7-9861-4a04-8b05-f57136c75378" providerId="ADAL" clId="{D1EE7F0B-395E-4E1E-9A5E-D9FD2667AD30}" dt="2021-11-09T12:09:36.232" v="90" actId="20577"/>
        <pc:sldMkLst>
          <pc:docMk/>
          <pc:sldMk cId="276824359" sldId="535"/>
        </pc:sldMkLst>
        <pc:spChg chg="add mod">
          <ac:chgData name="Gunnar Pettersson" userId="f4f354e7-9861-4a04-8b05-f57136c75378" providerId="ADAL" clId="{D1EE7F0B-395E-4E1E-9A5E-D9FD2667AD30}" dt="2021-11-09T12:05:21.007" v="86" actId="20577"/>
          <ac:spMkLst>
            <pc:docMk/>
            <pc:sldMk cId="276824359" sldId="535"/>
            <ac:spMk id="7" creationId="{A578883C-6EBC-428B-BB63-789E6BAAE15B}"/>
          </ac:spMkLst>
        </pc:spChg>
        <pc:spChg chg="del mod">
          <ac:chgData name="Gunnar Pettersson" userId="f4f354e7-9861-4a04-8b05-f57136c75378" providerId="ADAL" clId="{D1EE7F0B-395E-4E1E-9A5E-D9FD2667AD30}" dt="2021-11-09T12:04:46.665" v="54" actId="478"/>
          <ac:spMkLst>
            <pc:docMk/>
            <pc:sldMk cId="276824359" sldId="535"/>
            <ac:spMk id="9" creationId="{00000000-0000-0000-0000-000000000000}"/>
          </ac:spMkLst>
        </pc:spChg>
      </pc:sldChg>
      <pc:sldChg chg="addSp delSp modSp modNotesTx">
        <pc:chgData name="Gunnar Pettersson" userId="f4f354e7-9861-4a04-8b05-f57136c75378" providerId="ADAL" clId="{D1EE7F0B-395E-4E1E-9A5E-D9FD2667AD30}" dt="2021-11-09T13:08:04.031" v="905" actId="20577"/>
        <pc:sldMkLst>
          <pc:docMk/>
          <pc:sldMk cId="3426209111" sldId="537"/>
        </pc:sldMkLst>
        <pc:spChg chg="del">
          <ac:chgData name="Gunnar Pettersson" userId="f4f354e7-9861-4a04-8b05-f57136c75378" providerId="ADAL" clId="{D1EE7F0B-395E-4E1E-9A5E-D9FD2667AD30}" dt="2021-11-09T13:06:59.199" v="901" actId="478"/>
          <ac:spMkLst>
            <pc:docMk/>
            <pc:sldMk cId="3426209111" sldId="537"/>
            <ac:spMk id="9" creationId="{00000000-0000-0000-0000-000000000000}"/>
          </ac:spMkLst>
        </pc:spChg>
        <pc:spChg chg="add mod">
          <ac:chgData name="Gunnar Pettersson" userId="f4f354e7-9861-4a04-8b05-f57136c75378" providerId="ADAL" clId="{D1EE7F0B-395E-4E1E-9A5E-D9FD2667AD30}" dt="2021-11-09T13:07:01.043" v="902"/>
          <ac:spMkLst>
            <pc:docMk/>
            <pc:sldMk cId="3426209111" sldId="537"/>
            <ac:spMk id="10" creationId="{221E0B3D-45C6-4CAC-B222-C71E0CFB10E6}"/>
          </ac:spMkLst>
        </pc:spChg>
      </pc:sldChg>
      <pc:sldChg chg="addSp delSp modSp">
        <pc:chgData name="Gunnar Pettersson" userId="f4f354e7-9861-4a04-8b05-f57136c75378" providerId="ADAL" clId="{D1EE7F0B-395E-4E1E-9A5E-D9FD2667AD30}" dt="2021-11-09T13:11:09.542" v="952"/>
        <pc:sldMkLst>
          <pc:docMk/>
          <pc:sldMk cId="2018119879" sldId="538"/>
        </pc:sldMkLst>
        <pc:spChg chg="add mod">
          <ac:chgData name="Gunnar Pettersson" userId="f4f354e7-9861-4a04-8b05-f57136c75378" providerId="ADAL" clId="{D1EE7F0B-395E-4E1E-9A5E-D9FD2667AD30}" dt="2021-11-09T13:11:09.542" v="952"/>
          <ac:spMkLst>
            <pc:docMk/>
            <pc:sldMk cId="2018119879" sldId="538"/>
            <ac:spMk id="5" creationId="{F21C4879-9243-461F-AB4B-9E47BD02CC30}"/>
          </ac:spMkLst>
        </pc:spChg>
        <pc:spChg chg="del">
          <ac:chgData name="Gunnar Pettersson" userId="f4f354e7-9861-4a04-8b05-f57136c75378" providerId="ADAL" clId="{D1EE7F0B-395E-4E1E-9A5E-D9FD2667AD30}" dt="2021-11-09T13:11:08.338" v="951" actId="478"/>
          <ac:spMkLst>
            <pc:docMk/>
            <pc:sldMk cId="2018119879" sldId="538"/>
            <ac:spMk id="11" creationId="{00000000-0000-0000-0000-000000000000}"/>
          </ac:spMkLst>
        </pc:spChg>
      </pc:sldChg>
      <pc:sldChg chg="modSp mod ord">
        <pc:chgData name="Gunnar Pettersson" userId="f4f354e7-9861-4a04-8b05-f57136c75378" providerId="ADAL" clId="{D1EE7F0B-395E-4E1E-9A5E-D9FD2667AD30}" dt="2021-11-09T12:14:19.411" v="110"/>
        <pc:sldMkLst>
          <pc:docMk/>
          <pc:sldMk cId="1189414257" sldId="542"/>
        </pc:sldMkLst>
        <pc:spChg chg="mod">
          <ac:chgData name="Gunnar Pettersson" userId="f4f354e7-9861-4a04-8b05-f57136c75378" providerId="ADAL" clId="{D1EE7F0B-395E-4E1E-9A5E-D9FD2667AD30}" dt="2021-11-09T12:13:55.949" v="106" actId="14100"/>
          <ac:spMkLst>
            <pc:docMk/>
            <pc:sldMk cId="1189414257" sldId="542"/>
            <ac:spMk id="9" creationId="{C09D3EF2-51B8-4C58-954A-207BE40CA8D3}"/>
          </ac:spMkLst>
        </pc:spChg>
      </pc:sldChg>
      <pc:sldChg chg="addSp delSp modSp modAnim modNotesTx">
        <pc:chgData name="Gunnar Pettersson" userId="f4f354e7-9861-4a04-8b05-f57136c75378" providerId="ADAL" clId="{D1EE7F0B-395E-4E1E-9A5E-D9FD2667AD30}" dt="2021-11-09T12:15:44.407" v="115" actId="20577"/>
        <pc:sldMkLst>
          <pc:docMk/>
          <pc:sldMk cId="2142524462" sldId="543"/>
        </pc:sldMkLst>
        <pc:spChg chg="del">
          <ac:chgData name="Gunnar Pettersson" userId="f4f354e7-9861-4a04-8b05-f57136c75378" providerId="ADAL" clId="{D1EE7F0B-395E-4E1E-9A5E-D9FD2667AD30}" dt="2021-11-09T12:10:59.850" v="93" actId="478"/>
          <ac:spMkLst>
            <pc:docMk/>
            <pc:sldMk cId="2142524462" sldId="543"/>
            <ac:spMk id="9" creationId="{00000000-0000-0000-0000-000000000000}"/>
          </ac:spMkLst>
        </pc:spChg>
        <pc:spChg chg="add mod">
          <ac:chgData name="Gunnar Pettersson" userId="f4f354e7-9861-4a04-8b05-f57136c75378" providerId="ADAL" clId="{D1EE7F0B-395E-4E1E-9A5E-D9FD2667AD30}" dt="2021-11-09T12:11:01.347" v="94"/>
          <ac:spMkLst>
            <pc:docMk/>
            <pc:sldMk cId="2142524462" sldId="543"/>
            <ac:spMk id="11" creationId="{8E9CA34D-D873-44A1-A457-36F2305791AA}"/>
          </ac:spMkLst>
        </pc:spChg>
      </pc:sldChg>
      <pc:sldChg chg="ord">
        <pc:chgData name="Gunnar Pettersson" userId="f4f354e7-9861-4a04-8b05-f57136c75378" providerId="ADAL" clId="{D1EE7F0B-395E-4E1E-9A5E-D9FD2667AD30}" dt="2021-11-09T12:10:04.998" v="92"/>
        <pc:sldMkLst>
          <pc:docMk/>
          <pc:sldMk cId="547217690" sldId="544"/>
        </pc:sldMkLst>
      </pc:sldChg>
      <pc:sldChg chg="modSp mod">
        <pc:chgData name="Gunnar Pettersson" userId="f4f354e7-9861-4a04-8b05-f57136c75378" providerId="ADAL" clId="{D1EE7F0B-395E-4E1E-9A5E-D9FD2667AD30}" dt="2021-11-09T11:59:04.117" v="2" actId="20577"/>
        <pc:sldMkLst>
          <pc:docMk/>
          <pc:sldMk cId="3954673438" sldId="546"/>
        </pc:sldMkLst>
        <pc:spChg chg="mod">
          <ac:chgData name="Gunnar Pettersson" userId="f4f354e7-9861-4a04-8b05-f57136c75378" providerId="ADAL" clId="{D1EE7F0B-395E-4E1E-9A5E-D9FD2667AD30}" dt="2021-11-09T11:59:04.117" v="2" actId="20577"/>
          <ac:spMkLst>
            <pc:docMk/>
            <pc:sldMk cId="3954673438" sldId="546"/>
            <ac:spMk id="2" creationId="{A1E11090-FAD4-164D-A13B-8A5C427E2056}"/>
          </ac:spMkLst>
        </pc:spChg>
      </pc:sldChg>
      <pc:sldChg chg="addSp delSp modSp mod delAnim modAnim modNotesTx">
        <pc:chgData name="Gunnar Pettersson" userId="f4f354e7-9861-4a04-8b05-f57136c75378" providerId="ADAL" clId="{D1EE7F0B-395E-4E1E-9A5E-D9FD2667AD30}" dt="2021-11-10T16:38:21.397" v="972"/>
        <pc:sldMkLst>
          <pc:docMk/>
          <pc:sldMk cId="4214172801" sldId="1170"/>
        </pc:sldMkLst>
        <pc:spChg chg="mod">
          <ac:chgData name="Gunnar Pettersson" userId="f4f354e7-9861-4a04-8b05-f57136c75378" providerId="ADAL" clId="{D1EE7F0B-395E-4E1E-9A5E-D9FD2667AD30}" dt="2021-11-09T12:17:44.326" v="125" actId="20577"/>
          <ac:spMkLst>
            <pc:docMk/>
            <pc:sldMk cId="4214172801" sldId="1170"/>
            <ac:spMk id="3" creationId="{19A79548-EBEC-4699-B218-F93A3935D69A}"/>
          </ac:spMkLst>
        </pc:spChg>
        <pc:spChg chg="mod">
          <ac:chgData name="Gunnar Pettersson" userId="f4f354e7-9861-4a04-8b05-f57136c75378" providerId="ADAL" clId="{D1EE7F0B-395E-4E1E-9A5E-D9FD2667AD30}" dt="2021-11-09T12:20:03.485" v="163" actId="20577"/>
          <ac:spMkLst>
            <pc:docMk/>
            <pc:sldMk cId="4214172801" sldId="1170"/>
            <ac:spMk id="13" creationId="{18CDB489-A245-46C0-BCC9-4FBB15ACE820}"/>
          </ac:spMkLst>
        </pc:spChg>
        <pc:spChg chg="mod">
          <ac:chgData name="Gunnar Pettersson" userId="f4f354e7-9861-4a04-8b05-f57136c75378" providerId="ADAL" clId="{D1EE7F0B-395E-4E1E-9A5E-D9FD2667AD30}" dt="2021-11-09T12:22:23.550" v="196" actId="20577"/>
          <ac:spMkLst>
            <pc:docMk/>
            <pc:sldMk cId="4214172801" sldId="1170"/>
            <ac:spMk id="14" creationId="{74C2E1E3-CF9D-4336-8490-99196E84E269}"/>
          </ac:spMkLst>
        </pc:spChg>
        <pc:picChg chg="del">
          <ac:chgData name="Gunnar Pettersson" userId="f4f354e7-9861-4a04-8b05-f57136c75378" providerId="ADAL" clId="{D1EE7F0B-395E-4E1E-9A5E-D9FD2667AD30}" dt="2021-11-10T16:38:18.999" v="971" actId="478"/>
          <ac:picMkLst>
            <pc:docMk/>
            <pc:sldMk cId="4214172801" sldId="1170"/>
            <ac:picMk id="5" creationId="{0ECA510D-40B0-4497-8928-91B70314528C}"/>
          </ac:picMkLst>
        </pc:picChg>
        <pc:picChg chg="add del mod">
          <ac:chgData name="Gunnar Pettersson" userId="f4f354e7-9861-4a04-8b05-f57136c75378" providerId="ADAL" clId="{D1EE7F0B-395E-4E1E-9A5E-D9FD2667AD30}" dt="2021-11-10T16:38:18.999" v="971" actId="478"/>
          <ac:picMkLst>
            <pc:docMk/>
            <pc:sldMk cId="4214172801" sldId="1170"/>
            <ac:picMk id="20" creationId="{15F10085-25FB-4A18-B462-3333DDF5F170}"/>
          </ac:picMkLst>
        </pc:picChg>
        <pc:picChg chg="add mod">
          <ac:chgData name="Gunnar Pettersson" userId="f4f354e7-9861-4a04-8b05-f57136c75378" providerId="ADAL" clId="{D1EE7F0B-395E-4E1E-9A5E-D9FD2667AD30}" dt="2021-11-10T16:38:21.397" v="972"/>
          <ac:picMkLst>
            <pc:docMk/>
            <pc:sldMk cId="4214172801" sldId="1170"/>
            <ac:picMk id="21" creationId="{4FFD9B24-E8DE-4A96-A10F-C92FA08FA6FF}"/>
          </ac:picMkLst>
        </pc:picChg>
        <pc:picChg chg="add mod">
          <ac:chgData name="Gunnar Pettersson" userId="f4f354e7-9861-4a04-8b05-f57136c75378" providerId="ADAL" clId="{D1EE7F0B-395E-4E1E-9A5E-D9FD2667AD30}" dt="2021-11-10T16:38:21.397" v="972"/>
          <ac:picMkLst>
            <pc:docMk/>
            <pc:sldMk cId="4214172801" sldId="1170"/>
            <ac:picMk id="22" creationId="{FA536262-64F1-4D1E-8D7A-F1AA5D5243F5}"/>
          </ac:picMkLst>
        </pc:picChg>
      </pc:sldChg>
      <pc:sldChg chg="modSp del mod">
        <pc:chgData name="Gunnar Pettersson" userId="f4f354e7-9861-4a04-8b05-f57136c75378" providerId="ADAL" clId="{D1EE7F0B-395E-4E1E-9A5E-D9FD2667AD30}" dt="2021-11-10T16:41:45.150" v="973" actId="47"/>
        <pc:sldMkLst>
          <pc:docMk/>
          <pc:sldMk cId="903262257" sldId="1171"/>
        </pc:sldMkLst>
        <pc:spChg chg="mod">
          <ac:chgData name="Gunnar Pettersson" userId="f4f354e7-9861-4a04-8b05-f57136c75378" providerId="ADAL" clId="{D1EE7F0B-395E-4E1E-9A5E-D9FD2667AD30}" dt="2021-11-09T12:02:16.539" v="21" actId="20577"/>
          <ac:spMkLst>
            <pc:docMk/>
            <pc:sldMk cId="903262257" sldId="1171"/>
            <ac:spMk id="39" creationId="{B1B45147-6D92-4D3F-9409-22D71C25F27F}"/>
          </ac:spMkLst>
        </pc:spChg>
      </pc:sldChg>
      <pc:sldChg chg="addSp delSp modSp mod modAnim modNotesTx">
        <pc:chgData name="Gunnar Pettersson" userId="f4f354e7-9861-4a04-8b05-f57136c75378" providerId="ADAL" clId="{D1EE7F0B-395E-4E1E-9A5E-D9FD2667AD30}" dt="2021-11-09T14:16:17.847" v="963"/>
        <pc:sldMkLst>
          <pc:docMk/>
          <pc:sldMk cId="1539344561" sldId="1173"/>
        </pc:sldMkLst>
        <pc:spChg chg="del">
          <ac:chgData name="Gunnar Pettersson" userId="f4f354e7-9861-4a04-8b05-f57136c75378" providerId="ADAL" clId="{D1EE7F0B-395E-4E1E-9A5E-D9FD2667AD30}" dt="2021-11-09T12:35:03.458" v="384" actId="478"/>
          <ac:spMkLst>
            <pc:docMk/>
            <pc:sldMk cId="1539344561" sldId="1173"/>
            <ac:spMk id="2" creationId="{8811A1B9-BAA3-4D0C-9BDF-99A9830CB1F2}"/>
          </ac:spMkLst>
        </pc:spChg>
        <pc:spChg chg="mod">
          <ac:chgData name="Gunnar Pettersson" userId="f4f354e7-9861-4a04-8b05-f57136c75378" providerId="ADAL" clId="{D1EE7F0B-395E-4E1E-9A5E-D9FD2667AD30}" dt="2021-11-09T12:30:18.460" v="221" actId="20577"/>
          <ac:spMkLst>
            <pc:docMk/>
            <pc:sldMk cId="1539344561" sldId="1173"/>
            <ac:spMk id="3" creationId="{19A79548-EBEC-4699-B218-F93A3935D69A}"/>
          </ac:spMkLst>
        </pc:spChg>
        <pc:spChg chg="add mod">
          <ac:chgData name="Gunnar Pettersson" userId="f4f354e7-9861-4a04-8b05-f57136c75378" providerId="ADAL" clId="{D1EE7F0B-395E-4E1E-9A5E-D9FD2667AD30}" dt="2021-11-09T12:36:29.927" v="449" actId="1076"/>
          <ac:spMkLst>
            <pc:docMk/>
            <pc:sldMk cId="1539344561" sldId="1173"/>
            <ac:spMk id="7" creationId="{0226813A-2ACA-423B-928F-FEDBD534CA0C}"/>
          </ac:spMkLst>
        </pc:spChg>
        <pc:spChg chg="add mod">
          <ac:chgData name="Gunnar Pettersson" userId="f4f354e7-9861-4a04-8b05-f57136c75378" providerId="ADAL" clId="{D1EE7F0B-395E-4E1E-9A5E-D9FD2667AD30}" dt="2021-11-09T12:36:26.177" v="448" actId="1076"/>
          <ac:spMkLst>
            <pc:docMk/>
            <pc:sldMk cId="1539344561" sldId="1173"/>
            <ac:spMk id="9" creationId="{650FAB67-3A1B-4C66-8543-55693674B1AC}"/>
          </ac:spMkLst>
        </pc:spChg>
        <pc:spChg chg="add mod">
          <ac:chgData name="Gunnar Pettersson" userId="f4f354e7-9861-4a04-8b05-f57136c75378" providerId="ADAL" clId="{D1EE7F0B-395E-4E1E-9A5E-D9FD2667AD30}" dt="2021-11-09T12:36:44.059" v="450" actId="1076"/>
          <ac:spMkLst>
            <pc:docMk/>
            <pc:sldMk cId="1539344561" sldId="1173"/>
            <ac:spMk id="10" creationId="{1412A83D-29B0-4EFC-86F5-0DEACDFA5280}"/>
          </ac:spMkLst>
        </pc:spChg>
        <pc:spChg chg="add mod">
          <ac:chgData name="Gunnar Pettersson" userId="f4f354e7-9861-4a04-8b05-f57136c75378" providerId="ADAL" clId="{D1EE7F0B-395E-4E1E-9A5E-D9FD2667AD30}" dt="2021-11-09T12:36:17.320" v="446" actId="1076"/>
          <ac:spMkLst>
            <pc:docMk/>
            <pc:sldMk cId="1539344561" sldId="1173"/>
            <ac:spMk id="11" creationId="{C6F0AB34-D920-4152-8DDC-ACEB725B4513}"/>
          </ac:spMkLst>
        </pc:spChg>
        <pc:spChg chg="mod">
          <ac:chgData name="Gunnar Pettersson" userId="f4f354e7-9861-4a04-8b05-f57136c75378" providerId="ADAL" clId="{D1EE7F0B-395E-4E1E-9A5E-D9FD2667AD30}" dt="2021-11-09T12:34:44.501" v="381" actId="20577"/>
          <ac:spMkLst>
            <pc:docMk/>
            <pc:sldMk cId="1539344561" sldId="1173"/>
            <ac:spMk id="29" creationId="{04C904E3-0FCE-4B7D-8662-7EF515518207}"/>
          </ac:spMkLst>
        </pc:spChg>
      </pc:sldChg>
      <pc:sldChg chg="modSp mod">
        <pc:chgData name="Gunnar Pettersson" userId="f4f354e7-9861-4a04-8b05-f57136c75378" providerId="ADAL" clId="{D1EE7F0B-395E-4E1E-9A5E-D9FD2667AD30}" dt="2021-11-10T16:41:57.320" v="983" actId="20577"/>
        <pc:sldMkLst>
          <pc:docMk/>
          <pc:sldMk cId="1165851523" sldId="1175"/>
        </pc:sldMkLst>
        <pc:spChg chg="mod">
          <ac:chgData name="Gunnar Pettersson" userId="f4f354e7-9861-4a04-8b05-f57136c75378" providerId="ADAL" clId="{D1EE7F0B-395E-4E1E-9A5E-D9FD2667AD30}" dt="2021-11-10T16:41:57.320" v="983" actId="20577"/>
          <ac:spMkLst>
            <pc:docMk/>
            <pc:sldMk cId="1165851523" sldId="1175"/>
            <ac:spMk id="39" creationId="{B1B45147-6D92-4D3F-9409-22D71C25F27F}"/>
          </ac:spMkLst>
        </pc:spChg>
      </pc:sldChg>
    </pc:docChg>
  </pc:docChgLst>
  <pc:docChgLst>
    <pc:chgData name="Gunnar Pettersson" userId="f4f354e7-9861-4a04-8b05-f57136c75378" providerId="ADAL" clId="{49889828-B20A-48C1-B315-36E753D058EE}"/>
    <pc:docChg chg="custSel modSld">
      <pc:chgData name="Gunnar Pettersson" userId="f4f354e7-9861-4a04-8b05-f57136c75378" providerId="ADAL" clId="{49889828-B20A-48C1-B315-36E753D058EE}" dt="2022-11-10T10:28:02.161" v="43" actId="1076"/>
      <pc:docMkLst>
        <pc:docMk/>
      </pc:docMkLst>
      <pc:sldChg chg="addSp delSp modSp mod modNotesTx">
        <pc:chgData name="Gunnar Pettersson" userId="f4f354e7-9861-4a04-8b05-f57136c75378" providerId="ADAL" clId="{49889828-B20A-48C1-B315-36E753D058EE}" dt="2022-11-10T10:28:02.161" v="43" actId="1076"/>
        <pc:sldMkLst>
          <pc:docMk/>
          <pc:sldMk cId="231724617" sldId="366"/>
        </pc:sldMkLst>
        <pc:spChg chg="del">
          <ac:chgData name="Gunnar Pettersson" userId="f4f354e7-9861-4a04-8b05-f57136c75378" providerId="ADAL" clId="{49889828-B20A-48C1-B315-36E753D058EE}" dt="2022-11-10T10:27:12.101" v="34" actId="478"/>
          <ac:spMkLst>
            <pc:docMk/>
            <pc:sldMk cId="231724617" sldId="366"/>
            <ac:spMk id="6" creationId="{C73C8BA3-684F-4BA6-A741-99C12A1692A1}"/>
          </ac:spMkLst>
        </pc:spChg>
        <pc:spChg chg="add mod">
          <ac:chgData name="Gunnar Pettersson" userId="f4f354e7-9861-4a04-8b05-f57136c75378" providerId="ADAL" clId="{49889828-B20A-48C1-B315-36E753D058EE}" dt="2022-11-10T10:27:57.055" v="42"/>
          <ac:spMkLst>
            <pc:docMk/>
            <pc:sldMk cId="231724617" sldId="366"/>
            <ac:spMk id="8" creationId="{267D79E4-501E-4531-AC0D-576B31CA012A}"/>
          </ac:spMkLst>
        </pc:spChg>
        <pc:picChg chg="del">
          <ac:chgData name="Gunnar Pettersson" userId="f4f354e7-9861-4a04-8b05-f57136c75378" providerId="ADAL" clId="{49889828-B20A-48C1-B315-36E753D058EE}" dt="2022-11-10T10:27:44.612" v="41" actId="478"/>
          <ac:picMkLst>
            <pc:docMk/>
            <pc:sldMk cId="231724617" sldId="366"/>
            <ac:picMk id="4" creationId="{04D54C91-E405-4EA2-9F0A-80470417AEF6}"/>
          </ac:picMkLst>
        </pc:picChg>
        <pc:picChg chg="add mod">
          <ac:chgData name="Gunnar Pettersson" userId="f4f354e7-9861-4a04-8b05-f57136c75378" providerId="ADAL" clId="{49889828-B20A-48C1-B315-36E753D058EE}" dt="2022-11-10T10:28:02.161" v="43" actId="1076"/>
          <ac:picMkLst>
            <pc:docMk/>
            <pc:sldMk cId="231724617" sldId="366"/>
            <ac:picMk id="1026" creationId="{4F4D6A44-84A4-47C0-A6E8-17EBF1CF97C3}"/>
          </ac:picMkLst>
        </pc:picChg>
      </pc:sldChg>
    </pc:docChg>
  </pc:docChgLst>
  <pc:docChgLst>
    <pc:chgData name="Gunnar Pettersson" userId="f4f354e7-9861-4a04-8b05-f57136c75378" providerId="ADAL" clId="{6E33444A-A6E7-41E3-98D6-6D7C2ED202E5}"/>
    <pc:docChg chg="modSld">
      <pc:chgData name="Gunnar Pettersson" userId="f4f354e7-9861-4a04-8b05-f57136c75378" providerId="ADAL" clId="{6E33444A-A6E7-41E3-98D6-6D7C2ED202E5}" dt="2021-02-04T15:55:10.372" v="0" actId="20577"/>
      <pc:docMkLst>
        <pc:docMk/>
      </pc:docMkLst>
      <pc:sldChg chg="modNotesTx">
        <pc:chgData name="Gunnar Pettersson" userId="f4f354e7-9861-4a04-8b05-f57136c75378" providerId="ADAL" clId="{6E33444A-A6E7-41E3-98D6-6D7C2ED202E5}" dt="2021-02-04T15:55:10.372" v="0" actId="20577"/>
        <pc:sldMkLst>
          <pc:docMk/>
          <pc:sldMk cId="2908871247" sldId="293"/>
        </pc:sldMkLst>
      </pc:sldChg>
    </pc:docChg>
  </pc:docChgLst>
  <pc:docChgLst>
    <pc:chgData name="Gunnar Pettersson" userId="f4f354e7-9861-4a04-8b05-f57136c75378" providerId="ADAL" clId="{A183E4E8-3FAE-421A-B6B3-8C8921AAC7AD}"/>
    <pc:docChg chg="custSel modSld">
      <pc:chgData name="Gunnar Pettersson" userId="f4f354e7-9861-4a04-8b05-f57136c75378" providerId="ADAL" clId="{A183E4E8-3FAE-421A-B6B3-8C8921AAC7AD}" dt="2022-09-23T12:10:10.453" v="8" actId="20577"/>
      <pc:docMkLst>
        <pc:docMk/>
      </pc:docMkLst>
      <pc:sldChg chg="modSp mod">
        <pc:chgData name="Gunnar Pettersson" userId="f4f354e7-9861-4a04-8b05-f57136c75378" providerId="ADAL" clId="{A183E4E8-3FAE-421A-B6B3-8C8921AAC7AD}" dt="2022-09-23T12:10:10.453" v="8" actId="20577"/>
        <pc:sldMkLst>
          <pc:docMk/>
          <pc:sldMk cId="2739623788" sldId="385"/>
        </pc:sldMkLst>
        <pc:spChg chg="mod">
          <ac:chgData name="Gunnar Pettersson" userId="f4f354e7-9861-4a04-8b05-f57136c75378" providerId="ADAL" clId="{A183E4E8-3FAE-421A-B6B3-8C8921AAC7AD}" dt="2022-09-23T12:10:10.453" v="8" actId="20577"/>
          <ac:spMkLst>
            <pc:docMk/>
            <pc:sldMk cId="2739623788" sldId="385"/>
            <ac:spMk id="5" creationId="{E1416430-8F8B-4F25-B4FB-B9AD3288C79F}"/>
          </ac:spMkLst>
        </pc:spChg>
      </pc:sldChg>
      <pc:sldChg chg="addSp delSp modSp mod delAnim modAnim">
        <pc:chgData name="Gunnar Pettersson" userId="f4f354e7-9861-4a04-8b05-f57136c75378" providerId="ADAL" clId="{A183E4E8-3FAE-421A-B6B3-8C8921AAC7AD}" dt="2022-09-23T12:08:48.986" v="3" actId="478"/>
        <pc:sldMkLst>
          <pc:docMk/>
          <pc:sldMk cId="547217690" sldId="544"/>
        </pc:sldMkLst>
        <pc:spChg chg="del">
          <ac:chgData name="Gunnar Pettersson" userId="f4f354e7-9861-4a04-8b05-f57136c75378" providerId="ADAL" clId="{A183E4E8-3FAE-421A-B6B3-8C8921AAC7AD}" dt="2022-09-23T12:08:39.472" v="0" actId="478"/>
          <ac:spMkLst>
            <pc:docMk/>
            <pc:sldMk cId="547217690" sldId="544"/>
            <ac:spMk id="9" creationId="{6AC551A1-52FC-41A3-83AD-41AAE98FC349}"/>
          </ac:spMkLst>
        </pc:spChg>
        <pc:spChg chg="del">
          <ac:chgData name="Gunnar Pettersson" userId="f4f354e7-9861-4a04-8b05-f57136c75378" providerId="ADAL" clId="{A183E4E8-3FAE-421A-B6B3-8C8921AAC7AD}" dt="2022-09-23T12:08:42.538" v="1" actId="478"/>
          <ac:spMkLst>
            <pc:docMk/>
            <pc:sldMk cId="547217690" sldId="544"/>
            <ac:spMk id="10" creationId="{DBD1393C-BA18-4F10-9944-4CDDB2262A97}"/>
          </ac:spMkLst>
        </pc:spChg>
        <pc:spChg chg="del">
          <ac:chgData name="Gunnar Pettersson" userId="f4f354e7-9861-4a04-8b05-f57136c75378" providerId="ADAL" clId="{A183E4E8-3FAE-421A-B6B3-8C8921AAC7AD}" dt="2022-09-23T12:08:42.538" v="1" actId="478"/>
          <ac:spMkLst>
            <pc:docMk/>
            <pc:sldMk cId="547217690" sldId="544"/>
            <ac:spMk id="11" creationId="{D07867D9-14D1-4F6A-975D-0B707B7E0FA1}"/>
          </ac:spMkLst>
        </pc:spChg>
        <pc:spChg chg="add del mod">
          <ac:chgData name="Gunnar Pettersson" userId="f4f354e7-9861-4a04-8b05-f57136c75378" providerId="ADAL" clId="{A183E4E8-3FAE-421A-B6B3-8C8921AAC7AD}" dt="2022-09-23T12:08:48.986" v="3" actId="478"/>
          <ac:spMkLst>
            <pc:docMk/>
            <pc:sldMk cId="547217690" sldId="544"/>
            <ac:spMk id="12" creationId="{6AF18E37-0D34-433D-962E-75BAF9E048D3}"/>
          </ac:spMkLst>
        </pc:spChg>
        <pc:spChg chg="add mod">
          <ac:chgData name="Gunnar Pettersson" userId="f4f354e7-9861-4a04-8b05-f57136c75378" providerId="ADAL" clId="{A183E4E8-3FAE-421A-B6B3-8C8921AAC7AD}" dt="2022-09-23T12:08:45.373" v="2"/>
          <ac:spMkLst>
            <pc:docMk/>
            <pc:sldMk cId="547217690" sldId="544"/>
            <ac:spMk id="13" creationId="{40D3D0B8-ACE6-44F9-BFEE-DBCE5C4EC3F7}"/>
          </ac:spMkLst>
        </pc:spChg>
        <pc:spChg chg="add mod">
          <ac:chgData name="Gunnar Pettersson" userId="f4f354e7-9861-4a04-8b05-f57136c75378" providerId="ADAL" clId="{A183E4E8-3FAE-421A-B6B3-8C8921AAC7AD}" dt="2022-09-23T12:08:45.373" v="2"/>
          <ac:spMkLst>
            <pc:docMk/>
            <pc:sldMk cId="547217690" sldId="544"/>
            <ac:spMk id="14" creationId="{CA1077DB-6353-4208-A587-2EE7CA7E083E}"/>
          </ac:spMkLst>
        </pc:spChg>
        <pc:spChg chg="del">
          <ac:chgData name="Gunnar Pettersson" userId="f4f354e7-9861-4a04-8b05-f57136c75378" providerId="ADAL" clId="{A183E4E8-3FAE-421A-B6B3-8C8921AAC7AD}" dt="2022-09-23T12:08:42.538" v="1" actId="478"/>
          <ac:spMkLst>
            <pc:docMk/>
            <pc:sldMk cId="547217690" sldId="544"/>
            <ac:spMk id="16" creationId="{ECF20165-287D-495C-BF32-61DF2ECC5BC7}"/>
          </ac:spMkLst>
        </pc:spChg>
        <pc:spChg chg="del">
          <ac:chgData name="Gunnar Pettersson" userId="f4f354e7-9861-4a04-8b05-f57136c75378" providerId="ADAL" clId="{A183E4E8-3FAE-421A-B6B3-8C8921AAC7AD}" dt="2022-09-23T12:08:42.538" v="1" actId="478"/>
          <ac:spMkLst>
            <pc:docMk/>
            <pc:sldMk cId="547217690" sldId="544"/>
            <ac:spMk id="17" creationId="{8BA8743B-455C-4441-910B-6A43C3796216}"/>
          </ac:spMkLst>
        </pc:spChg>
        <pc:spChg chg="del">
          <ac:chgData name="Gunnar Pettersson" userId="f4f354e7-9861-4a04-8b05-f57136c75378" providerId="ADAL" clId="{A183E4E8-3FAE-421A-B6B3-8C8921AAC7AD}" dt="2022-09-23T12:08:39.472" v="0" actId="478"/>
          <ac:spMkLst>
            <pc:docMk/>
            <pc:sldMk cId="547217690" sldId="544"/>
            <ac:spMk id="18" creationId="{2B62455C-3080-4BB0-BE1E-341FB6B8E9B4}"/>
          </ac:spMkLst>
        </pc:spChg>
        <pc:spChg chg="add mod">
          <ac:chgData name="Gunnar Pettersson" userId="f4f354e7-9861-4a04-8b05-f57136c75378" providerId="ADAL" clId="{A183E4E8-3FAE-421A-B6B3-8C8921AAC7AD}" dt="2022-09-23T12:08:45.373" v="2"/>
          <ac:spMkLst>
            <pc:docMk/>
            <pc:sldMk cId="547217690" sldId="544"/>
            <ac:spMk id="19" creationId="{570E538B-738B-415A-9C95-ED14A5112D9E}"/>
          </ac:spMkLst>
        </pc:spChg>
        <pc:spChg chg="add mod">
          <ac:chgData name="Gunnar Pettersson" userId="f4f354e7-9861-4a04-8b05-f57136c75378" providerId="ADAL" clId="{A183E4E8-3FAE-421A-B6B3-8C8921AAC7AD}" dt="2022-09-23T12:08:45.373" v="2"/>
          <ac:spMkLst>
            <pc:docMk/>
            <pc:sldMk cId="547217690" sldId="544"/>
            <ac:spMk id="21" creationId="{D84D0498-8E71-4A98-8DAD-BF1524CDF63D}"/>
          </ac:spMkLst>
        </pc:spChg>
        <pc:spChg chg="add mod">
          <ac:chgData name="Gunnar Pettersson" userId="f4f354e7-9861-4a04-8b05-f57136c75378" providerId="ADAL" clId="{A183E4E8-3FAE-421A-B6B3-8C8921AAC7AD}" dt="2022-09-23T12:08:45.373" v="2"/>
          <ac:spMkLst>
            <pc:docMk/>
            <pc:sldMk cId="547217690" sldId="544"/>
            <ac:spMk id="22" creationId="{37646494-4516-487E-8799-5114A469239C}"/>
          </ac:spMkLst>
        </pc:spChg>
        <pc:spChg chg="add mod">
          <ac:chgData name="Gunnar Pettersson" userId="f4f354e7-9861-4a04-8b05-f57136c75378" providerId="ADAL" clId="{A183E4E8-3FAE-421A-B6B3-8C8921AAC7AD}" dt="2022-09-23T12:08:45.373" v="2"/>
          <ac:spMkLst>
            <pc:docMk/>
            <pc:sldMk cId="547217690" sldId="544"/>
            <ac:spMk id="23" creationId="{FFC5E68D-D664-478A-9FF4-9DA4C605179A}"/>
          </ac:spMkLst>
        </pc:spChg>
        <pc:picChg chg="del">
          <ac:chgData name="Gunnar Pettersson" userId="f4f354e7-9861-4a04-8b05-f57136c75378" providerId="ADAL" clId="{A183E4E8-3FAE-421A-B6B3-8C8921AAC7AD}" dt="2022-09-23T12:08:39.472" v="0" actId="478"/>
          <ac:picMkLst>
            <pc:docMk/>
            <pc:sldMk cId="547217690" sldId="544"/>
            <ac:picMk id="7" creationId="{FABBB61C-454A-4BFE-B879-04EC1457CC3F}"/>
          </ac:picMkLst>
        </pc:picChg>
        <pc:picChg chg="add mod">
          <ac:chgData name="Gunnar Pettersson" userId="f4f354e7-9861-4a04-8b05-f57136c75378" providerId="ADAL" clId="{A183E4E8-3FAE-421A-B6B3-8C8921AAC7AD}" dt="2022-09-23T12:08:45.373" v="2"/>
          <ac:picMkLst>
            <pc:docMk/>
            <pc:sldMk cId="547217690" sldId="544"/>
            <ac:picMk id="24" creationId="{D29491C7-7C65-41F0-A717-399B3BB367D1}"/>
          </ac:picMkLst>
        </pc:picChg>
        <pc:cxnChg chg="del">
          <ac:chgData name="Gunnar Pettersson" userId="f4f354e7-9861-4a04-8b05-f57136c75378" providerId="ADAL" clId="{A183E4E8-3FAE-421A-B6B3-8C8921AAC7AD}" dt="2022-09-23T12:08:42.538" v="1" actId="478"/>
          <ac:cxnSpMkLst>
            <pc:docMk/>
            <pc:sldMk cId="547217690" sldId="544"/>
            <ac:cxnSpMk id="15" creationId="{2CEACA6A-6557-4404-92DC-6049C6E76306}"/>
          </ac:cxnSpMkLst>
        </pc:cxnChg>
        <pc:cxnChg chg="add mod">
          <ac:chgData name="Gunnar Pettersson" userId="f4f354e7-9861-4a04-8b05-f57136c75378" providerId="ADAL" clId="{A183E4E8-3FAE-421A-B6B3-8C8921AAC7AD}" dt="2022-09-23T12:08:45.373" v="2"/>
          <ac:cxnSpMkLst>
            <pc:docMk/>
            <pc:sldMk cId="547217690" sldId="544"/>
            <ac:cxnSpMk id="20" creationId="{3BDEADC2-8E6E-4A49-91D2-330FBFAABD0D}"/>
          </ac:cxnSpMkLst>
        </pc:cxnChg>
      </pc:sldChg>
    </pc:docChg>
  </pc:docChgLst>
  <pc:docChgLst>
    <pc:chgData name="Claudio Pereyra" userId="S::claudio.pereyra@svenskfotboll.se::234e573e-59d8-4012-a6f2-0044916b1a74" providerId="AD" clId="Web-{CAD4DC2D-66B7-4FDB-9AB2-5F485734BECE}"/>
    <pc:docChg chg="modSld sldOrd">
      <pc:chgData name="Claudio Pereyra" userId="S::claudio.pereyra@svenskfotboll.se::234e573e-59d8-4012-a6f2-0044916b1a74" providerId="AD" clId="Web-{CAD4DC2D-66B7-4FDB-9AB2-5F485734BECE}" dt="2024-01-17T09:01:13.444" v="3"/>
      <pc:docMkLst>
        <pc:docMk/>
      </pc:docMkLst>
      <pc:sldChg chg="ord">
        <pc:chgData name="Claudio Pereyra" userId="S::claudio.pereyra@svenskfotboll.se::234e573e-59d8-4012-a6f2-0044916b1a74" providerId="AD" clId="Web-{CAD4DC2D-66B7-4FDB-9AB2-5F485734BECE}" dt="2024-01-17T09:01:13.444" v="3"/>
        <pc:sldMkLst>
          <pc:docMk/>
          <pc:sldMk cId="2496725737" sldId="401"/>
        </pc:sldMkLst>
      </pc:sldChg>
      <pc:sldChg chg="modSp">
        <pc:chgData name="Claudio Pereyra" userId="S::claudio.pereyra@svenskfotboll.se::234e573e-59d8-4012-a6f2-0044916b1a74" providerId="AD" clId="Web-{CAD4DC2D-66B7-4FDB-9AB2-5F485734BECE}" dt="2024-01-17T08:47:42.105" v="1" actId="1076"/>
        <pc:sldMkLst>
          <pc:docMk/>
          <pc:sldMk cId="4214172801" sldId="1170"/>
        </pc:sldMkLst>
        <pc:picChg chg="mod">
          <ac:chgData name="Claudio Pereyra" userId="S::claudio.pereyra@svenskfotboll.se::234e573e-59d8-4012-a6f2-0044916b1a74" providerId="AD" clId="Web-{CAD4DC2D-66B7-4FDB-9AB2-5F485734BECE}" dt="2024-01-17T08:47:42.105" v="1" actId="1076"/>
          <ac:picMkLst>
            <pc:docMk/>
            <pc:sldMk cId="4214172801" sldId="1170"/>
            <ac:picMk id="20" creationId="{200A26C8-5E26-4AB1-99DE-FF9713AF11AD}"/>
          </ac:picMkLst>
        </pc:picChg>
      </pc:sldChg>
    </pc:docChg>
  </pc:docChgLst>
  <pc:docChgLst>
    <pc:chgData name="Stefan Olofsson" userId="S::stefan.olofsson@svenskfotboll.se::e2696afb-532e-447e-bb03-39b88c9d2fb3" providerId="AD" clId="Web-{F1806A48-5D29-4601-A090-6E99CBE1B5A5}"/>
    <pc:docChg chg="modSld">
      <pc:chgData name="Stefan Olofsson" userId="S::stefan.olofsson@svenskfotboll.se::e2696afb-532e-447e-bb03-39b88c9d2fb3" providerId="AD" clId="Web-{F1806A48-5D29-4601-A090-6E99CBE1B5A5}" dt="2023-11-22T13:53:44.961" v="1"/>
      <pc:docMkLst>
        <pc:docMk/>
      </pc:docMkLst>
      <pc:sldChg chg="addSp delSp">
        <pc:chgData name="Stefan Olofsson" userId="S::stefan.olofsson@svenskfotboll.se::e2696afb-532e-447e-bb03-39b88c9d2fb3" providerId="AD" clId="Web-{F1806A48-5D29-4601-A090-6E99CBE1B5A5}" dt="2023-11-22T13:53:44.961" v="1"/>
        <pc:sldMkLst>
          <pc:docMk/>
          <pc:sldMk cId="2188525998" sldId="353"/>
        </pc:sldMkLst>
        <pc:spChg chg="topLvl">
          <ac:chgData name="Stefan Olofsson" userId="S::stefan.olofsson@svenskfotboll.se::e2696afb-532e-447e-bb03-39b88c9d2fb3" providerId="AD" clId="Web-{F1806A48-5D29-4601-A090-6E99CBE1B5A5}" dt="2023-11-22T13:53:44.961" v="1"/>
          <ac:spMkLst>
            <pc:docMk/>
            <pc:sldMk cId="2188525998" sldId="353"/>
            <ac:spMk id="21" creationId="{14D7EF12-3CEF-4095-AE04-4A94ABAF1B45}"/>
          </ac:spMkLst>
        </pc:spChg>
        <pc:spChg chg="topLvl">
          <ac:chgData name="Stefan Olofsson" userId="S::stefan.olofsson@svenskfotboll.se::e2696afb-532e-447e-bb03-39b88c9d2fb3" providerId="AD" clId="Web-{F1806A48-5D29-4601-A090-6E99CBE1B5A5}" dt="2023-11-22T13:53:44.961" v="1"/>
          <ac:spMkLst>
            <pc:docMk/>
            <pc:sldMk cId="2188525998" sldId="353"/>
            <ac:spMk id="23" creationId="{62B2265D-15DC-4E3E-AE9F-E49C103904DD}"/>
          </ac:spMkLst>
        </pc:spChg>
        <pc:spChg chg="topLvl">
          <ac:chgData name="Stefan Olofsson" userId="S::stefan.olofsson@svenskfotboll.se::e2696afb-532e-447e-bb03-39b88c9d2fb3" providerId="AD" clId="Web-{F1806A48-5D29-4601-A090-6E99CBE1B5A5}" dt="2023-11-22T13:53:44.961" v="1"/>
          <ac:spMkLst>
            <pc:docMk/>
            <pc:sldMk cId="2188525998" sldId="353"/>
            <ac:spMk id="25" creationId="{A5CDD2CA-015D-40C8-A587-8D16C0B6C809}"/>
          </ac:spMkLst>
        </pc:spChg>
        <pc:spChg chg="topLvl">
          <ac:chgData name="Stefan Olofsson" userId="S::stefan.olofsson@svenskfotboll.se::e2696afb-532e-447e-bb03-39b88c9d2fb3" providerId="AD" clId="Web-{F1806A48-5D29-4601-A090-6E99CBE1B5A5}" dt="2023-11-22T13:53:44.961" v="1"/>
          <ac:spMkLst>
            <pc:docMk/>
            <pc:sldMk cId="2188525998" sldId="353"/>
            <ac:spMk id="27" creationId="{53B46C82-F9C3-4FFD-8296-B040016DD4A8}"/>
          </ac:spMkLst>
        </pc:spChg>
        <pc:spChg chg="topLvl">
          <ac:chgData name="Stefan Olofsson" userId="S::stefan.olofsson@svenskfotboll.se::e2696afb-532e-447e-bb03-39b88c9d2fb3" providerId="AD" clId="Web-{F1806A48-5D29-4601-A090-6E99CBE1B5A5}" dt="2023-11-22T13:53:44.961" v="1"/>
          <ac:spMkLst>
            <pc:docMk/>
            <pc:sldMk cId="2188525998" sldId="353"/>
            <ac:spMk id="29" creationId="{5F6CCF19-BD21-4314-B182-9BEDBCE94BA2}"/>
          </ac:spMkLst>
        </pc:spChg>
        <pc:spChg chg="topLvl">
          <ac:chgData name="Stefan Olofsson" userId="S::stefan.olofsson@svenskfotboll.se::e2696afb-532e-447e-bb03-39b88c9d2fb3" providerId="AD" clId="Web-{F1806A48-5D29-4601-A090-6E99CBE1B5A5}" dt="2023-11-22T13:53:44.961" v="1"/>
          <ac:spMkLst>
            <pc:docMk/>
            <pc:sldMk cId="2188525998" sldId="353"/>
            <ac:spMk id="31" creationId="{FAABE1D8-8BD3-4CFA-A11E-E2712E4D73B8}"/>
          </ac:spMkLst>
        </pc:spChg>
        <pc:spChg chg="topLvl">
          <ac:chgData name="Stefan Olofsson" userId="S::stefan.olofsson@svenskfotboll.se::e2696afb-532e-447e-bb03-39b88c9d2fb3" providerId="AD" clId="Web-{F1806A48-5D29-4601-A090-6E99CBE1B5A5}" dt="2023-11-22T13:53:44.961" v="1"/>
          <ac:spMkLst>
            <pc:docMk/>
            <pc:sldMk cId="2188525998" sldId="353"/>
            <ac:spMk id="32" creationId="{7EF91330-CA5D-4B64-A6AF-3D66B50EC1A2}"/>
          </ac:spMkLst>
        </pc:spChg>
        <pc:spChg chg="topLvl">
          <ac:chgData name="Stefan Olofsson" userId="S::stefan.olofsson@svenskfotboll.se::e2696afb-532e-447e-bb03-39b88c9d2fb3" providerId="AD" clId="Web-{F1806A48-5D29-4601-A090-6E99CBE1B5A5}" dt="2023-11-22T13:53:44.961" v="1"/>
          <ac:spMkLst>
            <pc:docMk/>
            <pc:sldMk cId="2188525998" sldId="353"/>
            <ac:spMk id="33" creationId="{21AE00AB-F53E-4E22-8009-503EE75F418D}"/>
          </ac:spMkLst>
        </pc:spChg>
        <pc:spChg chg="topLvl">
          <ac:chgData name="Stefan Olofsson" userId="S::stefan.olofsson@svenskfotboll.se::e2696afb-532e-447e-bb03-39b88c9d2fb3" providerId="AD" clId="Web-{F1806A48-5D29-4601-A090-6E99CBE1B5A5}" dt="2023-11-22T13:53:44.961" v="1"/>
          <ac:spMkLst>
            <pc:docMk/>
            <pc:sldMk cId="2188525998" sldId="353"/>
            <ac:spMk id="34" creationId="{6478C777-7924-45BC-ACA2-7683A4C36846}"/>
          </ac:spMkLst>
        </pc:spChg>
        <pc:grpChg chg="add del">
          <ac:chgData name="Stefan Olofsson" userId="S::stefan.olofsson@svenskfotboll.se::e2696afb-532e-447e-bb03-39b88c9d2fb3" providerId="AD" clId="Web-{F1806A48-5D29-4601-A090-6E99CBE1B5A5}" dt="2023-11-22T13:53:44.961" v="1"/>
          <ac:grpSpMkLst>
            <pc:docMk/>
            <pc:sldMk cId="2188525998" sldId="353"/>
            <ac:grpSpMk id="3" creationId="{3B0EB5BE-6207-C0E3-3ADA-05B72023B7A8}"/>
          </ac:grpSpMkLst>
        </pc:grpChg>
        <pc:cxnChg chg="topLvl">
          <ac:chgData name="Stefan Olofsson" userId="S::stefan.olofsson@svenskfotboll.se::e2696afb-532e-447e-bb03-39b88c9d2fb3" providerId="AD" clId="Web-{F1806A48-5D29-4601-A090-6E99CBE1B5A5}" dt="2023-11-22T13:53:44.961" v="1"/>
          <ac:cxnSpMkLst>
            <pc:docMk/>
            <pc:sldMk cId="2188525998" sldId="353"/>
            <ac:cxnSpMk id="36" creationId="{5F6B684A-EEDD-43B0-A1C4-6F7E991954DA}"/>
          </ac:cxnSpMkLst>
        </pc:cxnChg>
        <pc:cxnChg chg="topLvl">
          <ac:chgData name="Stefan Olofsson" userId="S::stefan.olofsson@svenskfotboll.se::e2696afb-532e-447e-bb03-39b88c9d2fb3" providerId="AD" clId="Web-{F1806A48-5D29-4601-A090-6E99CBE1B5A5}" dt="2023-11-22T13:53:44.961" v="1"/>
          <ac:cxnSpMkLst>
            <pc:docMk/>
            <pc:sldMk cId="2188525998" sldId="353"/>
            <ac:cxnSpMk id="37" creationId="{E18B4970-E753-4EC3-9D39-6F2A03F4C01C}"/>
          </ac:cxnSpMkLst>
        </pc:cxnChg>
        <pc:cxnChg chg="topLvl">
          <ac:chgData name="Stefan Olofsson" userId="S::stefan.olofsson@svenskfotboll.se::e2696afb-532e-447e-bb03-39b88c9d2fb3" providerId="AD" clId="Web-{F1806A48-5D29-4601-A090-6E99CBE1B5A5}" dt="2023-11-22T13:53:44.961" v="1"/>
          <ac:cxnSpMkLst>
            <pc:docMk/>
            <pc:sldMk cId="2188525998" sldId="353"/>
            <ac:cxnSpMk id="38" creationId="{C273A5CE-24F3-42DE-A553-61A79165571F}"/>
          </ac:cxnSpMkLst>
        </pc:cxnChg>
        <pc:cxnChg chg="topLvl">
          <ac:chgData name="Stefan Olofsson" userId="S::stefan.olofsson@svenskfotboll.se::e2696afb-532e-447e-bb03-39b88c9d2fb3" providerId="AD" clId="Web-{F1806A48-5D29-4601-A090-6E99CBE1B5A5}" dt="2023-11-22T13:53:44.961" v="1"/>
          <ac:cxnSpMkLst>
            <pc:docMk/>
            <pc:sldMk cId="2188525998" sldId="353"/>
            <ac:cxnSpMk id="39" creationId="{9ED3A9C5-DFEB-4368-8721-342EBE3DEDB8}"/>
          </ac:cxnSpMkLst>
        </pc:cxnChg>
        <pc:cxnChg chg="topLvl">
          <ac:chgData name="Stefan Olofsson" userId="S::stefan.olofsson@svenskfotboll.se::e2696afb-532e-447e-bb03-39b88c9d2fb3" providerId="AD" clId="Web-{F1806A48-5D29-4601-A090-6E99CBE1B5A5}" dt="2023-11-22T13:53:44.961" v="1"/>
          <ac:cxnSpMkLst>
            <pc:docMk/>
            <pc:sldMk cId="2188525998" sldId="353"/>
            <ac:cxnSpMk id="40" creationId="{78628C34-E949-4A37-BFCB-47C00EB70F00}"/>
          </ac:cxnSpMkLst>
        </pc:cxnChg>
        <pc:cxnChg chg="topLvl">
          <ac:chgData name="Stefan Olofsson" userId="S::stefan.olofsson@svenskfotboll.se::e2696afb-532e-447e-bb03-39b88c9d2fb3" providerId="AD" clId="Web-{F1806A48-5D29-4601-A090-6E99CBE1B5A5}" dt="2023-11-22T13:53:44.961" v="1"/>
          <ac:cxnSpMkLst>
            <pc:docMk/>
            <pc:sldMk cId="2188525998" sldId="353"/>
            <ac:cxnSpMk id="41" creationId="{4F44C16E-C562-4ED9-A2D5-43195758A261}"/>
          </ac:cxnSpMkLst>
        </pc:cxnChg>
        <pc:cxnChg chg="topLvl">
          <ac:chgData name="Stefan Olofsson" userId="S::stefan.olofsson@svenskfotboll.se::e2696afb-532e-447e-bb03-39b88c9d2fb3" providerId="AD" clId="Web-{F1806A48-5D29-4601-A090-6E99CBE1B5A5}" dt="2023-11-22T13:53:44.961" v="1"/>
          <ac:cxnSpMkLst>
            <pc:docMk/>
            <pc:sldMk cId="2188525998" sldId="353"/>
            <ac:cxnSpMk id="42" creationId="{5BD3DE48-6BB0-422C-9D33-4D9801FE894B}"/>
          </ac:cxnSpMkLst>
        </pc:cxnChg>
        <pc:cxnChg chg="topLvl">
          <ac:chgData name="Stefan Olofsson" userId="S::stefan.olofsson@svenskfotboll.se::e2696afb-532e-447e-bb03-39b88c9d2fb3" providerId="AD" clId="Web-{F1806A48-5D29-4601-A090-6E99CBE1B5A5}" dt="2023-11-22T13:53:44.961" v="1"/>
          <ac:cxnSpMkLst>
            <pc:docMk/>
            <pc:sldMk cId="2188525998" sldId="353"/>
            <ac:cxnSpMk id="43" creationId="{23E0960A-C46C-48D5-AAE9-55B077313F5E}"/>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6CA3076-48EE-4D90-AF72-0859E7386B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4DEDADE7-8D5C-4DC7-8AD9-B8924514CA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D683B1-67FE-4DAF-A90D-2AD2A1A21812}" type="datetimeFigureOut">
              <a:rPr lang="sv-SE" smtClean="0"/>
              <a:t>2024-01-18</a:t>
            </a:fld>
            <a:endParaRPr lang="sv-SE"/>
          </a:p>
        </p:txBody>
      </p:sp>
      <p:sp>
        <p:nvSpPr>
          <p:cNvPr id="4" name="Platshållare för sidfot 3">
            <a:extLst>
              <a:ext uri="{FF2B5EF4-FFF2-40B4-BE49-F238E27FC236}">
                <a16:creationId xmlns:a16="http://schemas.microsoft.com/office/drawing/2014/main" id="{B296765D-F510-4463-BC2E-07C0A8CF4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D012A4D3-E527-4A19-9C99-D983D64A73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7ED39F-3EDD-490E-A12A-A5BE458A8540}" type="slidenum">
              <a:rPr lang="sv-SE" smtClean="0"/>
              <a:t>‹#›</a:t>
            </a:fld>
            <a:endParaRPr lang="sv-SE"/>
          </a:p>
        </p:txBody>
      </p:sp>
    </p:spTree>
    <p:extLst>
      <p:ext uri="{BB962C8B-B14F-4D97-AF65-F5344CB8AC3E}">
        <p14:creationId xmlns:p14="http://schemas.microsoft.com/office/powerpoint/2010/main" val="4292104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2024-01-18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tbildning.sisuforlag.se/fotboll/tranare/spelarutbildning/svffs-spelarutbildningsplan/arbeta-med-spelarutbildningsplanen/fotbollsmilj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Hälsa deltagarna välkomna och presentera dig själv.</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A290A-5FB3-9B45-86BA-5F814E6061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487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Visa film: Spelformer – fotboll - </a:t>
            </a:r>
            <a:r>
              <a:rPr lang="sv-SE" sz="1200" kern="1200" dirty="0">
                <a:solidFill>
                  <a:schemeClr val="tx1"/>
                </a:solidFill>
                <a:effectLst/>
                <a:latin typeface="+mn-lt"/>
                <a:ea typeface="+mn-ea"/>
                <a:cs typeface="+mn-cs"/>
              </a:rPr>
              <a:t>ligger som länk i visningsbilden. </a:t>
            </a:r>
            <a:br>
              <a:rPr lang="sv-SE" sz="1200" b="1"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Diskutera parvis 3 minuter. Sammanfatta i helgrupp.</a:t>
            </a:r>
          </a:p>
          <a:p>
            <a:r>
              <a:rPr lang="sv-SE" sz="1200" kern="1200" dirty="0">
                <a:solidFill>
                  <a:schemeClr val="tx1"/>
                </a:solidFill>
                <a:effectLst/>
                <a:latin typeface="+mn-lt"/>
                <a:ea typeface="+mn-ea"/>
                <a:cs typeface="+mn-cs"/>
              </a:rPr>
              <a:t>Sammanfattning – hänvisa till spelarutbildningsplanens innehåll för spelformen.</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7715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Berätta att ni nu byter avsnitt till ledarskap. Poängtera att miljön och ledarskapet är avgörande för spelarnas motivation. Utgå från att motivation uppstår i en god miljö – istället för att tänka att en del barn har motivation och andra inte.</a:t>
            </a:r>
          </a:p>
        </p:txBody>
      </p:sp>
      <p:sp>
        <p:nvSpPr>
          <p:cNvPr id="4" name="Platshållare för bildnummer 3"/>
          <p:cNvSpPr>
            <a:spLocks noGrp="1"/>
          </p:cNvSpPr>
          <p:nvPr>
            <p:ph type="sldNum" sz="quarter" idx="10"/>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94070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det är en process att sluta spela fotboll – om man inte når upp till föregående bild. </a:t>
            </a:r>
          </a:p>
          <a:p>
            <a:pPr marL="228600" indent="-228600">
              <a:buAutoNum type="arabicPeriod"/>
            </a:pPr>
            <a:r>
              <a:rPr lang="sv-SE" sz="1200" kern="1200" dirty="0">
                <a:solidFill>
                  <a:schemeClr val="tx1"/>
                </a:solidFill>
                <a:effectLst/>
                <a:latin typeface="+mn-lt"/>
                <a:ea typeface="+mn-ea"/>
                <a:cs typeface="+mn-cs"/>
              </a:rPr>
              <a:t>Börja tvivla: Tex någon eller några negativa händelser gör att jag ifrågasätter om jag vill spela fotboll.</a:t>
            </a:r>
          </a:p>
          <a:p>
            <a:pPr marL="228600" indent="-228600">
              <a:buAutoNum type="arabicPeriod"/>
            </a:pPr>
            <a:r>
              <a:rPr lang="sv-SE" sz="1200" kern="1200" dirty="0">
                <a:solidFill>
                  <a:schemeClr val="tx1"/>
                </a:solidFill>
                <a:effectLst/>
                <a:latin typeface="+mn-lt"/>
                <a:ea typeface="+mn-ea"/>
                <a:cs typeface="+mn-cs"/>
              </a:rPr>
              <a:t>Börja fundera på andra aktiviteter: Vad kan jag göra istället för att spela fotboll? </a:t>
            </a:r>
          </a:p>
          <a:p>
            <a:pPr marL="228600" indent="-228600">
              <a:buAutoNum type="arabicPeriod"/>
            </a:pPr>
            <a:r>
              <a:rPr lang="sv-SE" sz="1200" b="1" kern="1200" dirty="0">
                <a:solidFill>
                  <a:schemeClr val="tx1"/>
                </a:solidFill>
                <a:effectLst/>
                <a:latin typeface="+mn-lt"/>
                <a:ea typeface="+mn-ea"/>
                <a:cs typeface="+mn-cs"/>
              </a:rPr>
              <a:t>Bestämmer sig för att sluta: I detta stadie är det svårt att hindra avslutsprocessen.</a:t>
            </a:r>
          </a:p>
          <a:p>
            <a:pPr marL="228600" lvl="0" indent="-228600">
              <a:buFont typeface="+mj-lt"/>
              <a:buAutoNum type="arabicPeriod"/>
            </a:pPr>
            <a:r>
              <a:rPr lang="sv-SE" sz="1200" kern="1200" dirty="0">
                <a:solidFill>
                  <a:schemeClr val="tx1"/>
                </a:solidFill>
                <a:effectLst/>
                <a:latin typeface="+mn-lt"/>
                <a:ea typeface="+mn-ea"/>
                <a:cs typeface="+mn-cs"/>
              </a:rPr>
              <a:t>Skapar ny identitet: Jag identifierar mig inte längre som fotbollsspelare.</a:t>
            </a:r>
          </a:p>
          <a:p>
            <a:r>
              <a:rPr lang="sv-SE" sz="1200" kern="1200" dirty="0">
                <a:solidFill>
                  <a:schemeClr val="tx1"/>
                </a:solidFill>
                <a:effectLst/>
                <a:latin typeface="+mn-lt"/>
                <a:ea typeface="+mn-ea"/>
                <a:cs typeface="+mn-cs"/>
              </a:rPr>
              <a:t>Animering: Se till att skadade spelare direkt tar kontakt med Råd &amp; vård. Tjänsten är gratis. Låt deltagarna lägga in numret i mobilen eller ta ett foto.</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8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Samtal i små grupper (ca 4/grupp). Exempel svar: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Prata enskilt med alla spelare varje vecka.</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Ge individanpassade fotbollsinstruktioner.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 Fokus på positiv förstärkning.</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Utbilda dig själv så att du kan hjälpa spelarna.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821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forskning (av Amanda </a:t>
            </a:r>
            <a:r>
              <a:rPr lang="sv-SE" sz="1200" kern="1200" dirty="0" err="1">
                <a:solidFill>
                  <a:schemeClr val="tx1"/>
                </a:solidFill>
                <a:effectLst/>
                <a:latin typeface="+mn-lt"/>
                <a:ea typeface="+mn-ea"/>
                <a:cs typeface="+mn-cs"/>
              </a:rPr>
              <a:t>Visek</a:t>
            </a:r>
            <a:r>
              <a:rPr lang="sv-SE" sz="1200" kern="1200" dirty="0">
                <a:solidFill>
                  <a:schemeClr val="tx1"/>
                </a:solidFill>
                <a:effectLst/>
                <a:latin typeface="+mn-lt"/>
                <a:ea typeface="+mn-ea"/>
                <a:cs typeface="+mn-cs"/>
              </a:rPr>
              <a:t>) har delat in barns svar på vad som är roligast med att idrotta i olika kategorier. Bilden visar de fyra största och viktigaste kategorierna.</a:t>
            </a:r>
          </a:p>
          <a:p>
            <a:r>
              <a:rPr lang="sv-SE" sz="1200" kern="1200" dirty="0">
                <a:solidFill>
                  <a:schemeClr val="tx1"/>
                </a:solidFill>
                <a:effectLst/>
                <a:latin typeface="+mn-lt"/>
                <a:ea typeface="+mn-ea"/>
                <a:cs typeface="+mn-cs"/>
              </a:rPr>
              <a:t>Fråga deltagarna vad de tror att det kan finnas för saker som barnen har sagt under varje kategori.</a:t>
            </a:r>
          </a:p>
          <a:p>
            <a:r>
              <a:rPr lang="sv-SE" sz="1200" kern="1200" dirty="0">
                <a:solidFill>
                  <a:schemeClr val="tx1"/>
                </a:solidFill>
                <a:effectLst/>
                <a:latin typeface="+mn-lt"/>
                <a:ea typeface="+mn-ea"/>
                <a:cs typeface="+mn-cs"/>
              </a:rPr>
              <a:t>Klicka sedan fram animeringen som visar tre exempel på vanliga saker under varje kategori.</a:t>
            </a:r>
          </a:p>
        </p:txBody>
      </p:sp>
      <p:sp>
        <p:nvSpPr>
          <p:cNvPr id="4" name="Platshållare för bildnummer 3"/>
          <p:cNvSpPr>
            <a:spLocks noGrp="1"/>
          </p:cNvSpPr>
          <p:nvPr>
            <p:ph type="sldNum" sz="quarter" idx="10"/>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4060180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Berätta att ni nu byter avsnitt till match.</a:t>
            </a:r>
          </a:p>
        </p:txBody>
      </p:sp>
      <p:sp>
        <p:nvSpPr>
          <p:cNvPr id="4" name="Platshållare för bildnummer 3"/>
          <p:cNvSpPr>
            <a:spLocks noGrp="1"/>
          </p:cNvSpPr>
          <p:nvPr>
            <p:ph type="sldNum" sz="quarter" idx="10"/>
          </p:nvPr>
        </p:nvSpPr>
        <p:spPr/>
        <p:txBody>
          <a:bodyPr/>
          <a:lstStyle/>
          <a:p>
            <a:fld id="{D0B863A3-F6DA-432C-A68C-0B1EB56ED58E}" type="slidenum">
              <a:rPr lang="sv-SE" smtClean="0"/>
              <a:t>15</a:t>
            </a:fld>
            <a:endParaRPr lang="sv-SE"/>
          </a:p>
        </p:txBody>
      </p:sp>
    </p:spTree>
    <p:extLst>
      <p:ext uri="{BB962C8B-B14F-4D97-AF65-F5344CB8AC3E}">
        <p14:creationId xmlns:p14="http://schemas.microsoft.com/office/powerpoint/2010/main" val="111551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reglerna gäller medan rekommendationerna inte är tvingande. Tex byten företrädelsevis i paus inte alltid är möjligt eller lämpligt.</a:t>
            </a:r>
          </a:p>
          <a:p>
            <a:r>
              <a:rPr lang="sv-SE" sz="1200" kern="1200" dirty="0">
                <a:solidFill>
                  <a:schemeClr val="tx1"/>
                </a:solidFill>
                <a:effectLst/>
                <a:latin typeface="+mn-lt"/>
                <a:ea typeface="+mn-ea"/>
                <a:cs typeface="+mn-cs"/>
              </a:rPr>
              <a:t>Tryck på att försvarande lag ska backa till retreatlinjen när målvakt har bollen för att spelet ska komma igång.</a:t>
            </a:r>
          </a:p>
          <a:p>
            <a:r>
              <a:rPr lang="sv-SE" sz="1200" kern="1200" dirty="0">
                <a:solidFill>
                  <a:schemeClr val="tx1"/>
                </a:solidFill>
                <a:effectLst/>
                <a:latin typeface="+mn-lt"/>
                <a:ea typeface="+mn-ea"/>
                <a:cs typeface="+mn-cs"/>
              </a:rPr>
              <a:t>Förtydliga att extra spelare får delta i spelet tills ställningen är lika vid tillämpning av 4-målsregeln. Syftet är att båda lagen ska få träna både anfalls- och försvarsspel.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På svenskfotboll.se/spelformer finns det foldrar och regler att läsa eller ladda ner kostnadsfritt. Skriv gärna ut och ge till föräldrar.</a:t>
            </a:r>
          </a:p>
        </p:txBody>
      </p:sp>
      <p:sp>
        <p:nvSpPr>
          <p:cNvPr id="4" name="Platshållare för bildnummer 3"/>
          <p:cNvSpPr>
            <a:spLocks noGrp="1"/>
          </p:cNvSpPr>
          <p:nvPr>
            <p:ph type="sldNum" sz="quarter" idx="10"/>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2149644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Siffran 7 är återkommande i spelformen och gäller som avstånd vid alla fasta situationer (förutom målvaktsutkast) och att linjeringen baseras runt 7 m. </a:t>
            </a:r>
          </a:p>
          <a:p>
            <a:r>
              <a:rPr lang="sv-SE" sz="1200" kern="1200" dirty="0">
                <a:solidFill>
                  <a:schemeClr val="tx1"/>
                </a:solidFill>
                <a:effectLst/>
                <a:latin typeface="+mn-lt"/>
                <a:ea typeface="+mn-ea"/>
                <a:cs typeface="+mn-cs"/>
              </a:rPr>
              <a:t>Straffspark tas från straffområdeslinjen och blir därmed 7 m från målet. Alla spelare som inte ska ta straffen ska då vara minst 7 m från bollen.</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157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Figuren gäller i all fotboll.</a:t>
            </a:r>
          </a:p>
          <a:p>
            <a:r>
              <a:rPr lang="sv-SE" sz="1200" kern="1200" dirty="0">
                <a:solidFill>
                  <a:schemeClr val="tx1"/>
                </a:solidFill>
                <a:effectLst/>
                <a:latin typeface="+mn-lt"/>
                <a:ea typeface="+mn-ea"/>
                <a:cs typeface="+mn-cs"/>
              </a:rPr>
              <a:t>I spelformen 7 mot 7 introduceras alla skeden av spelet. Uppmuntra ledarna att ha tålamod i arbetet.</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2926669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Låt deltagarna se skissen igen och berätta att ni nu ska titta på filmen för speluppbyggnad för spelformen 7 mot 7.</a:t>
            </a:r>
          </a:p>
          <a:p>
            <a:r>
              <a:rPr lang="sv-SE" sz="1200" kern="1200" dirty="0">
                <a:solidFill>
                  <a:schemeClr val="tx1"/>
                </a:solidFill>
                <a:effectLst/>
                <a:latin typeface="+mn-lt"/>
                <a:ea typeface="+mn-ea"/>
                <a:cs typeface="+mn-cs"/>
              </a:rPr>
              <a:t>Visa fliken spelet i spelarutbildningsplanen för spelformen 7 mot 7. Förklara att det finns filmer under varje skede + filmerna under möjligheter i spelet som visar olika färdigheter och metoder.</a:t>
            </a:r>
          </a:p>
          <a:p>
            <a:r>
              <a:rPr lang="sv-SE" sz="1200" b="1" kern="1200" dirty="0">
                <a:solidFill>
                  <a:schemeClr val="tx1"/>
                </a:solidFill>
                <a:effectLst/>
                <a:latin typeface="+mn-lt"/>
                <a:ea typeface="+mn-ea"/>
                <a:cs typeface="+mn-cs"/>
              </a:rPr>
              <a:t>Visa film: Speluppbyggnad 7 mot 7 – under spelet – spelets skeden - </a:t>
            </a:r>
            <a:r>
              <a:rPr lang="sv-SE" sz="1200" kern="1200" dirty="0">
                <a:solidFill>
                  <a:schemeClr val="tx1"/>
                </a:solidFill>
                <a:effectLst/>
                <a:latin typeface="+mn-lt"/>
                <a:ea typeface="+mn-ea"/>
                <a:cs typeface="+mn-cs"/>
              </a:rPr>
              <a:t>ligger som länk i visningsbilden. </a:t>
            </a:r>
            <a:endParaRPr lang="sv-SE" sz="1200" b="1"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Låt deltagarna reflektera över filmen i förhållande till sina lag. Vad behöver dom träna mer på?</a:t>
            </a:r>
          </a:p>
        </p:txBody>
      </p:sp>
      <p:sp>
        <p:nvSpPr>
          <p:cNvPr id="4" name="Platshållare för bildnummer 3"/>
          <p:cNvSpPr>
            <a:spLocks noGrp="1"/>
          </p:cNvSpPr>
          <p:nvPr>
            <p:ph type="sldNum" sz="quarter" idx="10"/>
          </p:nvPr>
        </p:nvSpPr>
        <p:spPr/>
        <p:txBody>
          <a:bodyPr/>
          <a:lstStyle/>
          <a:p>
            <a:fld id="{D0B863A3-F6DA-432C-A68C-0B1EB56ED58E}" type="slidenum">
              <a:rPr lang="sv-SE" smtClean="0"/>
              <a:t>19</a:t>
            </a:fld>
            <a:endParaRPr lang="sv-SE"/>
          </a:p>
        </p:txBody>
      </p:sp>
    </p:spTree>
    <p:extLst>
      <p:ext uri="{BB962C8B-B14F-4D97-AF65-F5344CB8AC3E}">
        <p14:creationId xmlns:p14="http://schemas.microsoft.com/office/powerpoint/2010/main" val="59985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Låt deltagarna kort presentera sig själva.</a:t>
            </a:r>
          </a:p>
        </p:txBody>
      </p:sp>
      <p:sp>
        <p:nvSpPr>
          <p:cNvPr id="4" name="Platshållare för bildnummer 3"/>
          <p:cNvSpPr>
            <a:spLocks noGrp="1"/>
          </p:cNvSpPr>
          <p:nvPr>
            <p:ph type="sldNum" sz="quarter" idx="10"/>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224419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Samtala i små grupper (ca 4/grupp): Låt deltagarna utbyta erfarenheter.</a:t>
            </a:r>
          </a:p>
          <a:p>
            <a:r>
              <a:rPr lang="sv-SE" sz="1200" kern="1200" dirty="0">
                <a:solidFill>
                  <a:schemeClr val="tx1"/>
                </a:solidFill>
                <a:effectLst/>
                <a:latin typeface="+mn-lt"/>
                <a:ea typeface="+mn-ea"/>
                <a:cs typeface="+mn-cs"/>
              </a:rPr>
              <a:t>Sammanfattning i helgrupp: Poängtera vikten av att använda hela planen genom spelbredd och speldjup där MV används.</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640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Berätta att ni nu byter avsnitt till träning.</a:t>
            </a:r>
          </a:p>
        </p:txBody>
      </p:sp>
      <p:sp>
        <p:nvSpPr>
          <p:cNvPr id="4" name="Platshållare för bildnummer 3"/>
          <p:cNvSpPr>
            <a:spLocks noGrp="1"/>
          </p:cNvSpPr>
          <p:nvPr>
            <p:ph type="sldNum" sz="quarter" idx="10"/>
          </p:nvPr>
        </p:nvSpPr>
        <p:spPr/>
        <p:txBody>
          <a:bodyPr/>
          <a:lstStyle/>
          <a:p>
            <a:fld id="{D0B863A3-F6DA-432C-A68C-0B1EB56ED58E}" type="slidenum">
              <a:rPr lang="sv-SE" smtClean="0"/>
              <a:t>21</a:t>
            </a:fld>
            <a:endParaRPr lang="sv-SE"/>
          </a:p>
        </p:txBody>
      </p:sp>
    </p:spTree>
    <p:extLst>
      <p:ext uri="{BB962C8B-B14F-4D97-AF65-F5344CB8AC3E}">
        <p14:creationId xmlns:p14="http://schemas.microsoft.com/office/powerpoint/2010/main" val="4290197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Alla övningar är gratis om man har ett konto på fotbollsportalen (gratis registrering)</a:t>
            </a:r>
          </a:p>
          <a:p>
            <a:r>
              <a:rPr lang="sv-SE" sz="1200" kern="1200" dirty="0">
                <a:solidFill>
                  <a:schemeClr val="tx1"/>
                </a:solidFill>
                <a:effectLst/>
                <a:latin typeface="+mn-lt"/>
                <a:ea typeface="+mn-ea"/>
                <a:cs typeface="+mn-cs"/>
              </a:rPr>
              <a:t>Animering 1: Visa hur deltagarna registrerar sig.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Animering 2: Uppmuntra deltagarna att fota bilden.</a:t>
            </a:r>
          </a:p>
          <a:p>
            <a:r>
              <a:rPr lang="sv-SE" sz="1200" kern="1200" dirty="0">
                <a:solidFill>
                  <a:schemeClr val="tx1"/>
                </a:solidFill>
                <a:effectLst/>
                <a:latin typeface="+mn-lt"/>
                <a:ea typeface="+mn-ea"/>
                <a:cs typeface="+mn-cs"/>
              </a:rPr>
              <a:t>Visa sidan för träning på fotbollsportalen. Förklara att det finns exempelträningar för alla spelets skeden.</a:t>
            </a:r>
          </a:p>
          <a:p>
            <a:r>
              <a:rPr lang="sv-SE" sz="1200" b="1" kern="1200" dirty="0">
                <a:solidFill>
                  <a:schemeClr val="tx1"/>
                </a:solidFill>
                <a:effectLst/>
                <a:latin typeface="+mn-lt"/>
                <a:ea typeface="+mn-ea"/>
                <a:cs typeface="+mn-cs"/>
              </a:rPr>
              <a:t>Visa träningspass</a:t>
            </a:r>
            <a:r>
              <a:rPr lang="sv-SE" sz="1200" kern="1200" dirty="0">
                <a:solidFill>
                  <a:schemeClr val="tx1"/>
                </a:solidFill>
                <a:effectLst/>
                <a:latin typeface="+mn-lt"/>
                <a:ea typeface="+mn-ea"/>
                <a:cs typeface="+mn-cs"/>
              </a:rPr>
              <a:t>, speluppbyggnad, 7 mot 7. Inkl. övningarnas skisser, texter och filmer </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ligger som länk i visningsbilden. </a:t>
            </a:r>
          </a:p>
          <a:p>
            <a:r>
              <a:rPr lang="sv-SE" sz="1200" b="1" kern="1200" dirty="0">
                <a:solidFill>
                  <a:schemeClr val="tx1"/>
                </a:solidFill>
                <a:effectLst/>
                <a:latin typeface="+mn-lt"/>
                <a:ea typeface="+mn-ea"/>
                <a:cs typeface="+mn-cs"/>
              </a:rPr>
              <a:t>Visa även en </a:t>
            </a:r>
            <a:r>
              <a:rPr lang="sv-SE" sz="1200" b="1" kern="1200" dirty="0" err="1">
                <a:solidFill>
                  <a:schemeClr val="tx1"/>
                </a:solidFill>
                <a:effectLst/>
                <a:latin typeface="+mn-lt"/>
                <a:ea typeface="+mn-ea"/>
                <a:cs typeface="+mn-cs"/>
              </a:rPr>
              <a:t>fysövning</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förklara att övningarna kan läggas in under eller i samband med träning.</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322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Diskutera parvis 3 minuter. Sammanfatta i helgrupp.</a:t>
            </a:r>
          </a:p>
          <a:p>
            <a:r>
              <a:rPr lang="sv-SE" sz="1200" kern="1200" dirty="0">
                <a:solidFill>
                  <a:schemeClr val="tx1"/>
                </a:solidFill>
                <a:effectLst/>
                <a:latin typeface="+mn-lt"/>
                <a:ea typeface="+mn-ea"/>
                <a:cs typeface="+mn-cs"/>
              </a:rPr>
              <a:t>Sammanfattning – hänvisa till spelarutbildningsplanens innehåll för målvaktsspel.</a:t>
            </a:r>
          </a:p>
          <a:p>
            <a:r>
              <a:rPr lang="sv-SE" sz="1200" kern="1200" dirty="0">
                <a:solidFill>
                  <a:schemeClr val="tx1"/>
                </a:solidFill>
                <a:effectLst/>
                <a:latin typeface="+mn-lt"/>
                <a:ea typeface="+mn-ea"/>
                <a:cs typeface="+mn-cs"/>
              </a:rPr>
              <a:t>Exempelsvar: Skapa träningar där alla får öva målvaktsspel, en positiv matchmiljö, ledarskapet och positiva beteenden från lagkamrater.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603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Visa filmklippen: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-MV – kasta sig och rädda avslut 7 mot 7 - </a:t>
            </a:r>
            <a:r>
              <a:rPr lang="sv-SE" sz="1200" kern="1200" dirty="0">
                <a:solidFill>
                  <a:schemeClr val="tx1"/>
                </a:solidFill>
                <a:effectLst/>
                <a:latin typeface="+mn-lt"/>
                <a:ea typeface="+mn-ea"/>
                <a:cs typeface="+mn-cs"/>
              </a:rPr>
              <a:t>ligger som länk i visningsbilden.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t>
            </a:r>
            <a:r>
              <a:rPr lang="sv-SE" sz="1200" b="1" kern="1200" dirty="0">
                <a:solidFill>
                  <a:schemeClr val="tx1"/>
                </a:solidFill>
                <a:effectLst/>
                <a:latin typeface="+mn-lt"/>
                <a:ea typeface="+mn-ea"/>
                <a:cs typeface="+mn-cs"/>
              </a:rPr>
              <a:t>MV – rulla ut bollen – 7 mot </a:t>
            </a:r>
            <a:r>
              <a:rPr lang="sv-SE" sz="1200" kern="1200" dirty="0">
                <a:solidFill>
                  <a:schemeClr val="tx1"/>
                </a:solidFill>
                <a:effectLst/>
                <a:latin typeface="+mn-lt"/>
                <a:ea typeface="+mn-ea"/>
                <a:cs typeface="+mn-cs"/>
              </a:rPr>
              <a:t>7 </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ligger som länk i visningsbilden. </a:t>
            </a:r>
            <a:endParaRPr lang="sv-SE" sz="1200" b="1" kern="1200" dirty="0">
              <a:solidFill>
                <a:schemeClr val="tx1"/>
              </a:solidFill>
              <a:effectLst/>
              <a:latin typeface="+mn-lt"/>
              <a:ea typeface="+mn-ea"/>
              <a:cs typeface="+mn-cs"/>
            </a:endParaRPr>
          </a:p>
          <a:p>
            <a:r>
              <a:rPr lang="sv-SE" sz="1200" dirty="0">
                <a:effectLst/>
                <a:latin typeface="Calibri" panose="020F0502020204030204" pitchFamily="34" charset="0"/>
                <a:ea typeface="Calibri" panose="020F0502020204030204" pitchFamily="34" charset="0"/>
                <a:cs typeface="Times New Roman" panose="02020603050405020304" pitchFamily="18" charset="0"/>
              </a:rPr>
              <a:t>Stöd till utbildaren över de olika tipsen: </a:t>
            </a:r>
            <a:br>
              <a:rPr lang="sv-SE" sz="1200" dirty="0">
                <a:effectLst/>
                <a:latin typeface="Calibri" panose="020F0502020204030204" pitchFamily="34" charset="0"/>
                <a:ea typeface="Calibri" panose="020F0502020204030204" pitchFamily="34" charset="0"/>
                <a:cs typeface="Times New Roman" panose="02020603050405020304" pitchFamily="18" charset="0"/>
              </a:rPr>
            </a:br>
            <a:r>
              <a:rPr lang="sv-SE" sz="1200" dirty="0">
                <a:effectLst/>
                <a:latin typeface="Calibri" panose="020F0502020204030204" pitchFamily="34" charset="0"/>
                <a:ea typeface="Calibri" panose="020F0502020204030204" pitchFamily="34" charset="0"/>
                <a:cs typeface="Times New Roman" panose="02020603050405020304" pitchFamily="18" charset="0"/>
              </a:rPr>
              <a:t>- Vid stationsträning passar det bra att t.ex. ha en station med övningar såsom att kasta/rulla. Eller andra övningar där alla roterar som målvakt.</a:t>
            </a:r>
            <a:br>
              <a:rPr lang="sv-SE" sz="1200" dirty="0">
                <a:effectLst/>
                <a:latin typeface="Calibri" panose="020F0502020204030204" pitchFamily="34" charset="0"/>
                <a:ea typeface="Calibri" panose="020F0502020204030204" pitchFamily="34" charset="0"/>
                <a:cs typeface="Times New Roman" panose="02020603050405020304" pitchFamily="18" charset="0"/>
              </a:rPr>
            </a:br>
            <a:r>
              <a:rPr lang="sv-SE" sz="1200" dirty="0">
                <a:effectLst/>
                <a:latin typeface="Calibri" panose="020F0502020204030204" pitchFamily="34" charset="0"/>
                <a:ea typeface="Calibri" panose="020F0502020204030204" pitchFamily="34" charset="0"/>
                <a:cs typeface="Times New Roman" panose="02020603050405020304" pitchFamily="18" charset="0"/>
              </a:rPr>
              <a:t>-Passa på att stimulera målvaktsspelet vid olika former av spel – låt t.ex. en tränare vara inne på plan med bollar i famnen under spelet när bollen går ut över linjen kan tränaren passa, rulla eller kasta bollen till målvakten som kan fånga och sedan rulla ut eller passa bollen för att starta igång spelet.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24</a:t>
            </a:fld>
            <a:endParaRPr lang="sv-SE"/>
          </a:p>
        </p:txBody>
      </p:sp>
    </p:spTree>
    <p:extLst>
      <p:ext uri="{BB962C8B-B14F-4D97-AF65-F5344CB8AC3E}">
        <p14:creationId xmlns:p14="http://schemas.microsoft.com/office/powerpoint/2010/main" val="1521602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Många vuxna med tydlig rollfördelning ger förutsättningar att se alla. </a:t>
            </a:r>
          </a:p>
          <a:p>
            <a:r>
              <a:rPr lang="sv-SE" sz="1200" kern="1200" dirty="0">
                <a:solidFill>
                  <a:schemeClr val="tx1"/>
                </a:solidFill>
                <a:effectLst/>
                <a:latin typeface="+mn-lt"/>
                <a:ea typeface="+mn-ea"/>
                <a:cs typeface="+mn-cs"/>
              </a:rPr>
              <a:t>Matchlika spelövningar inom ett tema är bra för spelarnas lärande. OBS! Komplettera med färdighetsövningar.</a:t>
            </a:r>
          </a:p>
          <a:p>
            <a:r>
              <a:rPr lang="sv-SE" sz="1200" kern="1200" dirty="0">
                <a:solidFill>
                  <a:schemeClr val="tx1"/>
                </a:solidFill>
                <a:effectLst/>
                <a:latin typeface="+mn-lt"/>
                <a:ea typeface="+mn-ea"/>
                <a:cs typeface="+mn-cs"/>
              </a:rPr>
              <a:t>Hänvisa sista punkten och träningsinnehållet till filmerna ni sett om spelet.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Staplarna visar på bra upplägg att genomföra träning på i spelformen 7 mot 7.</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 den gröna stapeln – dela upp spelet i flera korta matcher och känn av gruppen, tex klarar spelarna att avsluta med ett spel utan att bli sura.</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25</a:t>
            </a:fld>
            <a:endParaRPr lang="sv-SE"/>
          </a:p>
        </p:txBody>
      </p:sp>
    </p:spTree>
    <p:extLst>
      <p:ext uri="{BB962C8B-B14F-4D97-AF65-F5344CB8AC3E}">
        <p14:creationId xmlns:p14="http://schemas.microsoft.com/office/powerpoint/2010/main" val="3842744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Planera för en lång och hållbar karriär. Antal träningar etc. kan öka succesivt genom spelformerna/åldrarna. </a:t>
            </a:r>
          </a:p>
          <a:p>
            <a:r>
              <a:rPr lang="sv-SE" sz="1200" kern="1200" dirty="0">
                <a:solidFill>
                  <a:schemeClr val="tx1"/>
                </a:solidFill>
                <a:effectLst/>
                <a:latin typeface="+mn-lt"/>
                <a:ea typeface="+mn-ea"/>
                <a:cs typeface="+mn-cs"/>
              </a:rPr>
              <a:t>Anpassa antalet tillfällen utifrån gruppen och individernas önskemål. </a:t>
            </a:r>
          </a:p>
          <a:p>
            <a:r>
              <a:rPr lang="sv-SE" sz="1200" kern="1200" dirty="0">
                <a:solidFill>
                  <a:schemeClr val="tx1"/>
                </a:solidFill>
                <a:effectLst/>
                <a:latin typeface="+mn-lt"/>
                <a:ea typeface="+mn-ea"/>
                <a:cs typeface="+mn-cs"/>
              </a:rPr>
              <a:t>Alla i laget behöver inte träna lika ofta men </a:t>
            </a:r>
            <a:r>
              <a:rPr lang="sv-SE" sz="1200" b="1" kern="1200" dirty="0">
                <a:solidFill>
                  <a:schemeClr val="tx1"/>
                </a:solidFill>
                <a:effectLst/>
                <a:latin typeface="+mn-lt"/>
                <a:ea typeface="+mn-ea"/>
                <a:cs typeface="+mn-cs"/>
              </a:rPr>
              <a:t>låt alla spela match</a:t>
            </a:r>
            <a:r>
              <a:rPr lang="sv-SE" sz="1200" kern="1200" dirty="0">
                <a:solidFill>
                  <a:schemeClr val="tx1"/>
                </a:solidFill>
                <a:effectLst/>
                <a:latin typeface="+mn-lt"/>
                <a:ea typeface="+mn-ea"/>
                <a:cs typeface="+mn-cs"/>
              </a:rPr>
              <a:t>. Sträva efter att ge utrymme för individuella önskemål. </a:t>
            </a:r>
          </a:p>
          <a:p>
            <a:r>
              <a:rPr lang="sv-SE" sz="1200" kern="1200" dirty="0">
                <a:solidFill>
                  <a:schemeClr val="tx1"/>
                </a:solidFill>
                <a:effectLst/>
                <a:latin typeface="+mn-lt"/>
                <a:ea typeface="+mn-ea"/>
                <a:cs typeface="+mn-cs"/>
              </a:rPr>
              <a:t>SFU = Spelformsutbildning</a:t>
            </a:r>
          </a:p>
        </p:txBody>
      </p:sp>
      <p:sp>
        <p:nvSpPr>
          <p:cNvPr id="4" name="Platshållare för bildnummer 3"/>
          <p:cNvSpPr>
            <a:spLocks noGrp="1"/>
          </p:cNvSpPr>
          <p:nvPr>
            <p:ph type="sldNum" sz="quarter" idx="10"/>
          </p:nvPr>
        </p:nvSpPr>
        <p:spPr/>
        <p:txBody>
          <a:bodyPr/>
          <a:lstStyle/>
          <a:p>
            <a:fld id="{D0B863A3-F6DA-432C-A68C-0B1EB56ED58E}" type="slidenum">
              <a:rPr lang="sv-SE" smtClean="0"/>
              <a:t>26</a:t>
            </a:fld>
            <a:endParaRPr lang="sv-SE"/>
          </a:p>
        </p:txBody>
      </p:sp>
    </p:spTree>
    <p:extLst>
      <p:ext uri="{BB962C8B-B14F-4D97-AF65-F5344CB8AC3E}">
        <p14:creationId xmlns:p14="http://schemas.microsoft.com/office/powerpoint/2010/main" val="1283212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Visa film: Spelformen 7 mot 7. - </a:t>
            </a:r>
            <a:r>
              <a:rPr lang="sv-SE" sz="1200" kern="1200" dirty="0">
                <a:solidFill>
                  <a:schemeClr val="tx1"/>
                </a:solidFill>
                <a:effectLst/>
                <a:latin typeface="+mn-lt"/>
                <a:ea typeface="+mn-ea"/>
                <a:cs typeface="+mn-cs"/>
              </a:rPr>
              <a:t>ligger som länk i visningsbilden. </a:t>
            </a: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Uppmuntra deltagarna att reflektera över hur de ska arbeta i sina lag under säsongen.</a:t>
            </a:r>
          </a:p>
        </p:txBody>
      </p:sp>
      <p:sp>
        <p:nvSpPr>
          <p:cNvPr id="4" name="Platshållare för bildnummer 3"/>
          <p:cNvSpPr>
            <a:spLocks noGrp="1"/>
          </p:cNvSpPr>
          <p:nvPr>
            <p:ph type="sldNum" sz="quarter" idx="10"/>
          </p:nvPr>
        </p:nvSpPr>
        <p:spPr/>
        <p:txBody>
          <a:bodyPr/>
          <a:lstStyle/>
          <a:p>
            <a:fld id="{D0B863A3-F6DA-432C-A68C-0B1EB56ED58E}" type="slidenum">
              <a:rPr lang="sv-SE" smtClean="0"/>
              <a:t>27</a:t>
            </a:fld>
            <a:endParaRPr lang="sv-SE"/>
          </a:p>
        </p:txBody>
      </p:sp>
    </p:spTree>
    <p:extLst>
      <p:ext uri="{BB962C8B-B14F-4D97-AF65-F5344CB8AC3E}">
        <p14:creationId xmlns:p14="http://schemas.microsoft.com/office/powerpoint/2010/main" val="8131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var deltagarna hittar de olika materialen. </a:t>
            </a:r>
          </a:p>
          <a:p>
            <a:r>
              <a:rPr lang="sv-SE" sz="1200" kern="1200" dirty="0">
                <a:solidFill>
                  <a:schemeClr val="tx1"/>
                </a:solidFill>
                <a:effectLst/>
                <a:latin typeface="+mn-lt"/>
                <a:ea typeface="+mn-ea"/>
                <a:cs typeface="+mn-cs"/>
              </a:rPr>
              <a:t>Visa sidan för nationella spelformer för deltagarna – svenskfotboll.se/spelformer.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849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Beskriv tränarprogrammet: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Blå = Utförs av distrikten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Gula = Utförs av SvFF centralt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1DF33-B8DB-4573-B841-F4B96ED026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875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Första delen handlar om helheten kring barn- och ungdomsfotboll men är riktad mot 7 mot 7.</a:t>
            </a:r>
          </a:p>
          <a:p>
            <a:r>
              <a:rPr lang="sv-SE" sz="1200" kern="1200" dirty="0">
                <a:solidFill>
                  <a:schemeClr val="tx1"/>
                </a:solidFill>
                <a:effectLst/>
                <a:latin typeface="+mn-lt"/>
                <a:ea typeface="+mn-ea"/>
                <a:cs typeface="+mn-cs"/>
              </a:rPr>
              <a:t>Andra delen handlar specifikt om spelformen 7 mot 7 och dess innehåll enligt Spelarutbildningsplanen.</a:t>
            </a:r>
          </a:p>
        </p:txBody>
      </p:sp>
      <p:sp>
        <p:nvSpPr>
          <p:cNvPr id="4" name="Platshållare för bildnummer 3"/>
          <p:cNvSpPr>
            <a:spLocks noGrp="1"/>
          </p:cNvSpPr>
          <p:nvPr>
            <p:ph type="sldNum" sz="quarter" idx="10"/>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3658121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I spelformen 7 mot 7 bör ledare gå SvFF D om detta inte redan har skett. Med fördel kan någon eller några i tränarstaben även har gått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SvFF MV D. För ledare som har gått SvFF D är det lämpligt att gå vidare med tränarutbildning Uefa C under denna spelform.</a:t>
            </a:r>
          </a:p>
          <a:p>
            <a:r>
              <a:rPr lang="sv-SE" sz="1200" kern="1200" dirty="0">
                <a:solidFill>
                  <a:schemeClr val="tx1"/>
                </a:solidFill>
                <a:effectLst/>
                <a:latin typeface="+mn-lt"/>
                <a:ea typeface="+mn-ea"/>
                <a:cs typeface="+mn-cs"/>
              </a:rPr>
              <a:t>Visa progressionen och hänvisa till hemsidan för detaljer.</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444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Varje distrikt lägger in sina uppgifter och upplägg. </a:t>
            </a:r>
          </a:p>
        </p:txBody>
      </p:sp>
      <p:sp>
        <p:nvSpPr>
          <p:cNvPr id="4" name="Platshållare för bildnummer 3"/>
          <p:cNvSpPr>
            <a:spLocks noGrp="1"/>
          </p:cNvSpPr>
          <p:nvPr>
            <p:ph type="sldNum" sz="quarter" idx="10"/>
          </p:nvPr>
        </p:nvSpPr>
        <p:spPr/>
        <p:txBody>
          <a:bodyPr/>
          <a:lstStyle/>
          <a:p>
            <a:fld id="{D0B863A3-F6DA-432C-A68C-0B1EB56ED58E}" type="slidenum">
              <a:rPr lang="sv-SE" smtClean="0"/>
              <a:t>31</a:t>
            </a:fld>
            <a:endParaRPr lang="sv-SE"/>
          </a:p>
        </p:txBody>
      </p:sp>
    </p:spTree>
    <p:extLst>
      <p:ext uri="{BB962C8B-B14F-4D97-AF65-F5344CB8AC3E}">
        <p14:creationId xmlns:p14="http://schemas.microsoft.com/office/powerpoint/2010/main" val="3639603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Tacka för det visade intresset och önska alla lycka till med säsongen.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A290A-5FB3-9B45-86BA-5F814E6061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43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Fotbollens spela, lek och lär ligger som grund för all barn- och ungdomsfotboll i Sverige och baseras på fem riktlinjer. </a:t>
            </a:r>
          </a:p>
          <a:p>
            <a:r>
              <a:rPr lang="sv-SE" sz="1200" kern="1200" dirty="0">
                <a:solidFill>
                  <a:schemeClr val="tx1"/>
                </a:solidFill>
                <a:effectLst/>
                <a:latin typeface="+mn-lt"/>
                <a:ea typeface="+mn-ea"/>
                <a:cs typeface="+mn-cs"/>
              </a:rPr>
              <a:t>Animering 1: Utifrån innehållet i FSLL har SvFF tagit fram en Spelarutbildningsplan (SUP) och Nationella Spelformer (SF). SUP är rekommendationer för att skapa bra lärande. Spelreglerna gäller i hela landet och delas upp i 5 spelformer. </a:t>
            </a:r>
          </a:p>
          <a:p>
            <a:r>
              <a:rPr lang="sv-SE" sz="1200" kern="1200" dirty="0">
                <a:solidFill>
                  <a:schemeClr val="tx1"/>
                </a:solidFill>
                <a:effectLst/>
                <a:latin typeface="+mn-lt"/>
                <a:ea typeface="+mn-ea"/>
                <a:cs typeface="+mn-cs"/>
              </a:rPr>
              <a:t>Animering 2: Utifrån innehållet i FSLL, SUP och SF har SvFF skapat tränarutbildningar (TU) domarutbildningar. Här fördjupar sig tränare och domare i hur de jobbar praktiskt utifrån SUP och spelreglerna.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14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Låt deltagarna ta del av riktlinjerna. </a:t>
            </a:r>
          </a:p>
          <a:p>
            <a:r>
              <a:rPr lang="sv-SE" sz="1200" kern="1200" dirty="0">
                <a:solidFill>
                  <a:schemeClr val="tx1"/>
                </a:solidFill>
                <a:effectLst/>
                <a:latin typeface="+mn-lt"/>
                <a:ea typeface="+mn-ea"/>
                <a:cs typeface="+mn-cs"/>
              </a:rPr>
              <a:t>Berätta att varje riktlinje har en webbplats med filmer</a:t>
            </a:r>
          </a:p>
          <a:p>
            <a:r>
              <a:rPr lang="sv-SE" sz="1200" b="1" kern="1200" dirty="0">
                <a:solidFill>
                  <a:schemeClr val="tx1"/>
                </a:solidFill>
                <a:effectLst/>
                <a:latin typeface="+mn-lt"/>
                <a:ea typeface="+mn-ea"/>
                <a:cs typeface="+mn-cs"/>
              </a:rPr>
              <a:t>Visa Film: Våga testa nya saker: </a:t>
            </a:r>
            <a:r>
              <a:rPr lang="sv-SE" sz="1200" kern="1200" dirty="0">
                <a:solidFill>
                  <a:schemeClr val="tx1"/>
                </a:solidFill>
                <a:effectLst/>
                <a:latin typeface="+mn-lt"/>
                <a:ea typeface="+mn-ea"/>
                <a:cs typeface="+mn-cs"/>
              </a:rPr>
              <a:t>ligger som länk i visningsbilden. </a:t>
            </a:r>
            <a:endParaRPr lang="sv-SE" sz="1200" b="1"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Visa även att det finns flera filmer och riktlinjer</a:t>
            </a:r>
          </a:p>
          <a:p>
            <a:r>
              <a:rPr lang="sv-SE" sz="1200" kern="1200" dirty="0">
                <a:solidFill>
                  <a:schemeClr val="tx1"/>
                </a:solidFill>
                <a:effectLst/>
                <a:latin typeface="+mn-lt"/>
                <a:ea typeface="+mn-ea"/>
                <a:cs typeface="+mn-cs"/>
              </a:rPr>
              <a:t>Webbmaterialet är fritt tillgängligt – kan användas på möten med föräldrar och spelare.</a:t>
            </a:r>
          </a:p>
        </p:txBody>
      </p:sp>
      <p:sp>
        <p:nvSpPr>
          <p:cNvPr id="4" name="Platshållare för bildnummer 3"/>
          <p:cNvSpPr>
            <a:spLocks noGrp="1"/>
          </p:cNvSpPr>
          <p:nvPr>
            <p:ph type="sldNum" sz="quarter" idx="10"/>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130007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Låt deltagarna reflektera och ge varandra tips i små grupper (ca 4/grupp).</a:t>
            </a:r>
          </a:p>
          <a:p>
            <a:r>
              <a:rPr lang="sv-SE" sz="1200" kern="1200" dirty="0">
                <a:solidFill>
                  <a:schemeClr val="tx1"/>
                </a:solidFill>
                <a:effectLst/>
                <a:latin typeface="+mn-lt"/>
                <a:ea typeface="+mn-ea"/>
                <a:cs typeface="+mn-cs"/>
              </a:rPr>
              <a:t>Förslag på svar: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Spela på ett sätt som utvecklar spelarna – snarare än att tex utnyttja regler för att få ett kortsiktigt resultat</a:t>
            </a:r>
          </a:p>
          <a:p>
            <a:pPr marL="0" indent="0">
              <a:buFontTx/>
              <a:buNone/>
            </a:pPr>
            <a:r>
              <a:rPr lang="sv-SE" sz="1200" kern="1200" dirty="0">
                <a:solidFill>
                  <a:schemeClr val="tx1"/>
                </a:solidFill>
                <a:effectLst/>
                <a:latin typeface="+mn-lt"/>
                <a:ea typeface="+mn-ea"/>
                <a:cs typeface="+mn-cs"/>
              </a:rPr>
              <a:t>- Ge återkoppling till spelarna utefter beteenden, ansträngning, utveckling – snarare än efter utfall/lyckade aktioner.</a:t>
            </a:r>
          </a:p>
          <a:p>
            <a:pPr marL="0" indent="0">
              <a:buFontTx/>
              <a:buNone/>
            </a:pPr>
            <a:r>
              <a:rPr lang="sv-SE" sz="1200" kern="1200" dirty="0">
                <a:solidFill>
                  <a:schemeClr val="tx1"/>
                </a:solidFill>
                <a:effectLst/>
                <a:latin typeface="+mn-lt"/>
                <a:ea typeface="+mn-ea"/>
                <a:cs typeface="+mn-cs"/>
              </a:rPr>
              <a:t>- Ha föräldramöten med lagets föräldrar för att öka förståelsen för det långsiktiga lärandet. Guide för genomförande ligger i: Arbeta med spelautbildningsplan </a:t>
            </a:r>
            <a:r>
              <a:rPr lang="sv-SE" dirty="0">
                <a:hlinkClick r:id="rId3"/>
              </a:rPr>
              <a:t>Fotbollsmiljön (sisuforlag.se)</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792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Poängtera även att Spelformerna och Spelarutbildningsplanen hänger ihop och båda syftar till att skapa bra spelarutbildning. Innehållet stegras succesivt och handlar om vad som bör prioriteras i träning och match i de olika spelformerna.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Stegringen i målvaktsspelet genom de olika spelformerna. Beskriv hur det utifrån spelarutbildningsplanens rekommendationer är tänkt gällande träning och match.</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120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Citat från utvärderingen specifikt för spelformen 7 mot 7.</a:t>
            </a:r>
          </a:p>
          <a:p>
            <a:r>
              <a:rPr lang="sv-SE" dirty="0"/>
              <a:t>Reflektera över citaten i helgrupp.</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381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82321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25827846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lvl1pPr algn="l">
              <a:defRPr/>
            </a:lvl1pPr>
          </a:lstStyle>
          <a:p>
            <a:r>
              <a:rPr lang="sv-SE" dirty="0"/>
              <a:t>Nationella spelformer, utbildning 3 mot 3 (6-7 år)</a:t>
            </a:r>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432956585"/>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dirty="0"/>
              <a:t>Nationella spelformer, utbildning 3 mot 3 (6-7 år)</a:t>
            </a:r>
          </a:p>
        </p:txBody>
      </p:sp>
    </p:spTree>
    <p:extLst>
      <p:ext uri="{BB962C8B-B14F-4D97-AF65-F5344CB8AC3E}">
        <p14:creationId xmlns:p14="http://schemas.microsoft.com/office/powerpoint/2010/main" val="1787222200"/>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mp; Bild - blå">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67356954-6D52-2C42-9FB8-9C2A685D9803}"/>
              </a:ext>
            </a:extLst>
          </p:cNvPr>
          <p:cNvSpPr>
            <a:spLocks noGrp="1"/>
          </p:cNvSpPr>
          <p:nvPr>
            <p:ph type="pic" idx="1"/>
          </p:nvPr>
        </p:nvSpPr>
        <p:spPr>
          <a:xfrm>
            <a:off x="6629400" y="2057399"/>
            <a:ext cx="4725988" cy="4145691"/>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DBA622FA-057F-1A49-82FD-00EAE58B1EC6}"/>
              </a:ext>
            </a:extLst>
          </p:cNvPr>
          <p:cNvSpPr>
            <a:spLocks noGrp="1"/>
          </p:cNvSpPr>
          <p:nvPr>
            <p:ph type="body" sz="half" idx="2" hasCustomPrompt="1"/>
          </p:nvPr>
        </p:nvSpPr>
        <p:spPr>
          <a:xfrm>
            <a:off x="487016" y="2057400"/>
            <a:ext cx="5754758" cy="4145692"/>
          </a:xfrm>
        </p:spPr>
        <p:txBody>
          <a:bodyPr/>
          <a:lstStyle>
            <a:lvl1pPr marL="0" indent="0">
              <a:buClr>
                <a:schemeClr val="bg2"/>
              </a:buClr>
              <a:buSzPct val="100000"/>
              <a:buFont typeface="Arial" panose="020B0604020202020204" pitchFamily="34" charset="0"/>
              <a:buNone/>
              <a:defRPr sz="1800" b="0" i="0">
                <a:latin typeface="Stag Sans Book" panose="020B050304000002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skriva text</a:t>
            </a:r>
          </a:p>
          <a:p>
            <a:pPr lvl="0"/>
            <a:endParaRPr lang="sv-SE"/>
          </a:p>
          <a:p>
            <a:pPr lvl="0"/>
            <a:endParaRPr lang="sv-SE"/>
          </a:p>
        </p:txBody>
      </p:sp>
      <p:sp>
        <p:nvSpPr>
          <p:cNvPr id="8" name="Rubrik 1">
            <a:extLst>
              <a:ext uri="{FF2B5EF4-FFF2-40B4-BE49-F238E27FC236}">
                <a16:creationId xmlns:a16="http://schemas.microsoft.com/office/drawing/2014/main" id="{69BF31EF-C7E4-B447-A696-0FF9F2901CB9}"/>
              </a:ext>
            </a:extLst>
          </p:cNvPr>
          <p:cNvSpPr>
            <a:spLocks noGrp="1"/>
          </p:cNvSpPr>
          <p:nvPr>
            <p:ph type="title" hasCustomPrompt="1"/>
          </p:nvPr>
        </p:nvSpPr>
        <p:spPr>
          <a:xfrm>
            <a:off x="487017" y="496954"/>
            <a:ext cx="9531626" cy="773252"/>
          </a:xfrm>
          <a:prstGeom prst="rect">
            <a:avLst/>
          </a:prstGeom>
        </p:spPr>
        <p:txBody>
          <a:bodyPr/>
          <a:lstStyle>
            <a:lvl1pPr>
              <a:lnSpc>
                <a:spcPts val="5000"/>
              </a:lnSpc>
              <a:defRPr sz="5500"/>
            </a:lvl1pPr>
          </a:lstStyle>
          <a:p>
            <a:r>
              <a:rPr lang="sv-SE"/>
              <a:t>Rubrik</a:t>
            </a:r>
          </a:p>
        </p:txBody>
      </p:sp>
      <p:sp>
        <p:nvSpPr>
          <p:cNvPr id="9" name="Underrubrik 2">
            <a:extLst>
              <a:ext uri="{FF2B5EF4-FFF2-40B4-BE49-F238E27FC236}">
                <a16:creationId xmlns:a16="http://schemas.microsoft.com/office/drawing/2014/main" id="{30D5A097-E4FE-8C49-A497-01F091472B0A}"/>
              </a:ext>
            </a:extLst>
          </p:cNvPr>
          <p:cNvSpPr>
            <a:spLocks noGrp="1"/>
          </p:cNvSpPr>
          <p:nvPr>
            <p:ph type="subTitle" idx="13" hasCustomPrompt="1"/>
          </p:nvPr>
        </p:nvSpPr>
        <p:spPr>
          <a:xfrm>
            <a:off x="487016" y="1111182"/>
            <a:ext cx="9531625" cy="4095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274752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7 mot 7 (10-12 år)</a:t>
            </a:r>
            <a:endParaRPr lang="sv-SE" dirty="0"/>
          </a:p>
        </p:txBody>
      </p:sp>
    </p:spTree>
    <p:extLst>
      <p:ext uri="{BB962C8B-B14F-4D97-AF65-F5344CB8AC3E}">
        <p14:creationId xmlns:p14="http://schemas.microsoft.com/office/powerpoint/2010/main" val="3123007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150948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64602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45080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4112593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9912477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1997517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6597794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264059122"/>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5121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2495016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2693401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7 mot 7 (10-12 år)</a:t>
            </a:r>
            <a:endParaRPr lang="sv-SE" dirty="0"/>
          </a:p>
        </p:txBody>
      </p:sp>
    </p:spTree>
    <p:extLst>
      <p:ext uri="{BB962C8B-B14F-4D97-AF65-F5344CB8AC3E}">
        <p14:creationId xmlns:p14="http://schemas.microsoft.com/office/powerpoint/2010/main" val="127926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004805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187086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022730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1382705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4886695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0664505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8956374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799409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076034400"/>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1414787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2670997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7 mot 7 (10-12 år)</a:t>
            </a:r>
            <a:endParaRPr lang="sv-SE" dirty="0"/>
          </a:p>
        </p:txBody>
      </p:sp>
    </p:spTree>
    <p:extLst>
      <p:ext uri="{BB962C8B-B14F-4D97-AF65-F5344CB8AC3E}">
        <p14:creationId xmlns:p14="http://schemas.microsoft.com/office/powerpoint/2010/main" val="4120741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647885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831359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659696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1698573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22659375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0137116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904002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9719935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886387852"/>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3038408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1266246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7 mot 7 (10-12 år)</a:t>
            </a:r>
            <a:endParaRPr lang="sv-SE" dirty="0"/>
          </a:p>
        </p:txBody>
      </p:sp>
    </p:spTree>
    <p:extLst>
      <p:ext uri="{BB962C8B-B14F-4D97-AF65-F5344CB8AC3E}">
        <p14:creationId xmlns:p14="http://schemas.microsoft.com/office/powerpoint/2010/main" val="2442385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1" y="1627664"/>
            <a:ext cx="2190100" cy="3502799"/>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4163657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0BB9BDB5-7A8E-4DD4-9217-2D5DC4DA5619}"/>
              </a:ext>
            </a:extLst>
          </p:cNvPr>
          <p:cNvPicPr>
            <a:picLocks noChangeAspect="1"/>
          </p:cNvPicPr>
          <p:nvPr userDrawn="1"/>
        </p:nvPicPr>
        <p:blipFill>
          <a:blip r:embed="rId2"/>
          <a:stretch>
            <a:fillRect/>
          </a:stretch>
        </p:blipFill>
        <p:spPr>
          <a:xfrm>
            <a:off x="11397829" y="213689"/>
            <a:ext cx="467221" cy="747263"/>
          </a:xfrm>
          <a:prstGeom prst="rect">
            <a:avLst/>
          </a:prstGeom>
        </p:spPr>
      </p:pic>
    </p:spTree>
    <p:extLst>
      <p:ext uri="{BB962C8B-B14F-4D97-AF65-F5344CB8AC3E}">
        <p14:creationId xmlns:p14="http://schemas.microsoft.com/office/powerpoint/2010/main" val="679506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4A0DAFAF-36A7-48D6-A170-6260519D5BA7}"/>
              </a:ext>
            </a:extLst>
          </p:cNvPr>
          <p:cNvPicPr>
            <a:picLocks noChangeAspect="1"/>
          </p:cNvPicPr>
          <p:nvPr userDrawn="1"/>
        </p:nvPicPr>
        <p:blipFill>
          <a:blip r:embed="rId2"/>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787591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pic>
        <p:nvPicPr>
          <p:cNvPr id="10" name="Bildobjekt 9">
            <a:extLst>
              <a:ext uri="{FF2B5EF4-FFF2-40B4-BE49-F238E27FC236}">
                <a16:creationId xmlns:a16="http://schemas.microsoft.com/office/drawing/2014/main" id="{95E7DE4A-BAF7-4CE9-8622-2EFD45A64996}"/>
              </a:ext>
            </a:extLst>
          </p:cNvPr>
          <p:cNvPicPr>
            <a:picLocks noChangeAspect="1"/>
          </p:cNvPicPr>
          <p:nvPr userDrawn="1"/>
        </p:nvPicPr>
        <p:blipFill>
          <a:blip r:embed="rId2"/>
          <a:stretch>
            <a:fillRect/>
          </a:stretch>
        </p:blipFill>
        <p:spPr>
          <a:xfrm>
            <a:off x="11397830" y="209551"/>
            <a:ext cx="467221" cy="747263"/>
          </a:xfrm>
          <a:prstGeom prst="rect">
            <a:avLst/>
          </a:prstGeom>
        </p:spPr>
      </p:pic>
    </p:spTree>
    <p:extLst>
      <p:ext uri="{BB962C8B-B14F-4D97-AF65-F5344CB8AC3E}">
        <p14:creationId xmlns:p14="http://schemas.microsoft.com/office/powerpoint/2010/main" val="4148463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13" name="Bildobjekt 12">
            <a:extLst>
              <a:ext uri="{FF2B5EF4-FFF2-40B4-BE49-F238E27FC236}">
                <a16:creationId xmlns:a16="http://schemas.microsoft.com/office/drawing/2014/main" id="{C37A3E55-43F9-4AAD-AE98-6483628C5CA2}"/>
              </a:ext>
            </a:extLst>
          </p:cNvPr>
          <p:cNvPicPr>
            <a:picLocks noChangeAspect="1"/>
          </p:cNvPicPr>
          <p:nvPr userDrawn="1"/>
        </p:nvPicPr>
        <p:blipFill>
          <a:blip r:embed="rId3"/>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329522271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55829746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10" name="Bildobjekt 9">
            <a:extLst>
              <a:ext uri="{FF2B5EF4-FFF2-40B4-BE49-F238E27FC236}">
                <a16:creationId xmlns:a16="http://schemas.microsoft.com/office/drawing/2014/main" id="{03A1B802-8C23-409E-AB84-5553E961713F}"/>
              </a:ext>
            </a:extLst>
          </p:cNvPr>
          <p:cNvPicPr>
            <a:picLocks noChangeAspect="1"/>
          </p:cNvPicPr>
          <p:nvPr userDrawn="1"/>
        </p:nvPicPr>
        <p:blipFill>
          <a:blip r:embed="rId2"/>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17557604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spTree>
    <p:extLst>
      <p:ext uri="{BB962C8B-B14F-4D97-AF65-F5344CB8AC3E}">
        <p14:creationId xmlns:p14="http://schemas.microsoft.com/office/powerpoint/2010/main" val="42639181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spTree>
    <p:extLst>
      <p:ext uri="{BB962C8B-B14F-4D97-AF65-F5344CB8AC3E}">
        <p14:creationId xmlns:p14="http://schemas.microsoft.com/office/powerpoint/2010/main" val="3652552796"/>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1284424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278178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7 mot 7 (10-12 år)</a:t>
            </a:r>
            <a:endParaRPr lang="sv-SE" dirty="0"/>
          </a:p>
        </p:txBody>
      </p:sp>
    </p:spTree>
    <p:extLst>
      <p:ext uri="{BB962C8B-B14F-4D97-AF65-F5344CB8AC3E}">
        <p14:creationId xmlns:p14="http://schemas.microsoft.com/office/powerpoint/2010/main" val="3858354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7607071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446023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46216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380706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15160085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36065434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270648013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65368258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4231102932"/>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3261210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200648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7 mot 7 (10-12 år)</a:t>
            </a:r>
            <a:endParaRPr lang="sv-SE" dirty="0"/>
          </a:p>
        </p:txBody>
      </p:sp>
    </p:spTree>
    <p:extLst>
      <p:ext uri="{BB962C8B-B14F-4D97-AF65-F5344CB8AC3E}">
        <p14:creationId xmlns:p14="http://schemas.microsoft.com/office/powerpoint/2010/main" val="3090890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Bild - blå">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67356954-6D52-2C42-9FB8-9C2A685D9803}"/>
              </a:ext>
            </a:extLst>
          </p:cNvPr>
          <p:cNvSpPr>
            <a:spLocks noGrp="1"/>
          </p:cNvSpPr>
          <p:nvPr>
            <p:ph type="pic" idx="1"/>
          </p:nvPr>
        </p:nvSpPr>
        <p:spPr>
          <a:xfrm>
            <a:off x="6629400" y="2057399"/>
            <a:ext cx="4725988" cy="4145691"/>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a:extLst>
              <a:ext uri="{FF2B5EF4-FFF2-40B4-BE49-F238E27FC236}">
                <a16:creationId xmlns:a16="http://schemas.microsoft.com/office/drawing/2014/main" id="{DBA622FA-057F-1A49-82FD-00EAE58B1EC6}"/>
              </a:ext>
            </a:extLst>
          </p:cNvPr>
          <p:cNvSpPr>
            <a:spLocks noGrp="1"/>
          </p:cNvSpPr>
          <p:nvPr>
            <p:ph type="body" sz="half" idx="2" hasCustomPrompt="1"/>
          </p:nvPr>
        </p:nvSpPr>
        <p:spPr>
          <a:xfrm>
            <a:off x="487016" y="2057400"/>
            <a:ext cx="5754758" cy="4145692"/>
          </a:xfrm>
        </p:spPr>
        <p:txBody>
          <a:bodyPr/>
          <a:lstStyle>
            <a:lvl1pPr marL="0" indent="0">
              <a:buClr>
                <a:schemeClr val="bg2"/>
              </a:buClr>
              <a:buSzPct val="100000"/>
              <a:buFont typeface="Arial" panose="020B0604020202020204" pitchFamily="34" charset="0"/>
              <a:buNone/>
              <a:defRPr sz="1800" b="0" i="0">
                <a:latin typeface="Stag Sans Book" panose="020B050304000002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skriva text</a:t>
            </a:r>
          </a:p>
          <a:p>
            <a:pPr lvl="0"/>
            <a:endParaRPr lang="sv-SE" dirty="0"/>
          </a:p>
          <a:p>
            <a:pPr lvl="0"/>
            <a:endParaRPr lang="sv-SE" dirty="0"/>
          </a:p>
        </p:txBody>
      </p:sp>
      <p:sp>
        <p:nvSpPr>
          <p:cNvPr id="8" name="Rubrik 1">
            <a:extLst>
              <a:ext uri="{FF2B5EF4-FFF2-40B4-BE49-F238E27FC236}">
                <a16:creationId xmlns:a16="http://schemas.microsoft.com/office/drawing/2014/main" id="{69BF31EF-C7E4-B447-A696-0FF9F2901CB9}"/>
              </a:ext>
            </a:extLst>
          </p:cNvPr>
          <p:cNvSpPr>
            <a:spLocks noGrp="1"/>
          </p:cNvSpPr>
          <p:nvPr>
            <p:ph type="title" hasCustomPrompt="1"/>
          </p:nvPr>
        </p:nvSpPr>
        <p:spPr>
          <a:xfrm>
            <a:off x="487017" y="496954"/>
            <a:ext cx="9531626" cy="773252"/>
          </a:xfrm>
          <a:prstGeom prst="rect">
            <a:avLst/>
          </a:prstGeom>
        </p:spPr>
        <p:txBody>
          <a:bodyPr/>
          <a:lstStyle>
            <a:lvl1pPr>
              <a:lnSpc>
                <a:spcPts val="5000"/>
              </a:lnSpc>
              <a:defRPr sz="5500"/>
            </a:lvl1pPr>
          </a:lstStyle>
          <a:p>
            <a:r>
              <a:rPr lang="sv-SE" dirty="0"/>
              <a:t>Rubrik</a:t>
            </a:r>
          </a:p>
        </p:txBody>
      </p:sp>
      <p:sp>
        <p:nvSpPr>
          <p:cNvPr id="9" name="Underrubrik 2">
            <a:extLst>
              <a:ext uri="{FF2B5EF4-FFF2-40B4-BE49-F238E27FC236}">
                <a16:creationId xmlns:a16="http://schemas.microsoft.com/office/drawing/2014/main" id="{30D5A097-E4FE-8C49-A497-01F091472B0A}"/>
              </a:ext>
            </a:extLst>
          </p:cNvPr>
          <p:cNvSpPr>
            <a:spLocks noGrp="1"/>
          </p:cNvSpPr>
          <p:nvPr>
            <p:ph type="subTitle" idx="13" hasCustomPrompt="1"/>
          </p:nvPr>
        </p:nvSpPr>
        <p:spPr>
          <a:xfrm>
            <a:off x="487016" y="1111182"/>
            <a:ext cx="9531625" cy="4095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27919257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Bild - Vi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67356954-6D52-2C42-9FB8-9C2A685D9803}"/>
              </a:ext>
            </a:extLst>
          </p:cNvPr>
          <p:cNvSpPr>
            <a:spLocks noGrp="1"/>
          </p:cNvSpPr>
          <p:nvPr>
            <p:ph type="pic" idx="1"/>
          </p:nvPr>
        </p:nvSpPr>
        <p:spPr>
          <a:xfrm>
            <a:off x="6629400" y="2057399"/>
            <a:ext cx="4725988" cy="4145691"/>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a:extLst>
              <a:ext uri="{FF2B5EF4-FFF2-40B4-BE49-F238E27FC236}">
                <a16:creationId xmlns:a16="http://schemas.microsoft.com/office/drawing/2014/main" id="{DBA622FA-057F-1A49-82FD-00EAE58B1EC6}"/>
              </a:ext>
            </a:extLst>
          </p:cNvPr>
          <p:cNvSpPr>
            <a:spLocks noGrp="1"/>
          </p:cNvSpPr>
          <p:nvPr>
            <p:ph type="body" sz="half" idx="2" hasCustomPrompt="1"/>
          </p:nvPr>
        </p:nvSpPr>
        <p:spPr>
          <a:xfrm>
            <a:off x="487016" y="2057400"/>
            <a:ext cx="5754758" cy="4145692"/>
          </a:xfrm>
        </p:spPr>
        <p:txBody>
          <a:bodyPr/>
          <a:lstStyle>
            <a:lvl1pPr marL="0" indent="0">
              <a:buClr>
                <a:schemeClr val="bg2"/>
              </a:buClr>
              <a:buSzPct val="100000"/>
              <a:buFont typeface="Arial" panose="020B0604020202020204" pitchFamily="34" charset="0"/>
              <a:buNone/>
              <a:defRPr sz="1800" b="0" i="0">
                <a:latin typeface="Stag Sans Book" panose="020B050304000002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skriva text</a:t>
            </a:r>
          </a:p>
          <a:p>
            <a:pPr lvl="0"/>
            <a:endParaRPr lang="sv-SE" dirty="0"/>
          </a:p>
          <a:p>
            <a:pPr lvl="0"/>
            <a:endParaRPr lang="sv-SE" dirty="0"/>
          </a:p>
        </p:txBody>
      </p:sp>
      <p:sp>
        <p:nvSpPr>
          <p:cNvPr id="8" name="Rubrik 1">
            <a:extLst>
              <a:ext uri="{FF2B5EF4-FFF2-40B4-BE49-F238E27FC236}">
                <a16:creationId xmlns:a16="http://schemas.microsoft.com/office/drawing/2014/main" id="{69BF31EF-C7E4-B447-A696-0FF9F2901CB9}"/>
              </a:ext>
            </a:extLst>
          </p:cNvPr>
          <p:cNvSpPr>
            <a:spLocks noGrp="1"/>
          </p:cNvSpPr>
          <p:nvPr>
            <p:ph type="title" hasCustomPrompt="1"/>
          </p:nvPr>
        </p:nvSpPr>
        <p:spPr>
          <a:xfrm>
            <a:off x="487017" y="496954"/>
            <a:ext cx="9531626" cy="773252"/>
          </a:xfrm>
          <a:prstGeom prst="rect">
            <a:avLst/>
          </a:prstGeom>
        </p:spPr>
        <p:txBody>
          <a:bodyPr/>
          <a:lstStyle>
            <a:lvl1pPr>
              <a:lnSpc>
                <a:spcPts val="5000"/>
              </a:lnSpc>
              <a:defRPr sz="5500"/>
            </a:lvl1pPr>
          </a:lstStyle>
          <a:p>
            <a:r>
              <a:rPr lang="sv-SE" dirty="0"/>
              <a:t>Rubrik</a:t>
            </a:r>
          </a:p>
        </p:txBody>
      </p:sp>
      <p:sp>
        <p:nvSpPr>
          <p:cNvPr id="9" name="Underrubrik 2">
            <a:extLst>
              <a:ext uri="{FF2B5EF4-FFF2-40B4-BE49-F238E27FC236}">
                <a16:creationId xmlns:a16="http://schemas.microsoft.com/office/drawing/2014/main" id="{30D5A097-E4FE-8C49-A497-01F091472B0A}"/>
              </a:ext>
            </a:extLst>
          </p:cNvPr>
          <p:cNvSpPr>
            <a:spLocks noGrp="1"/>
          </p:cNvSpPr>
          <p:nvPr>
            <p:ph type="subTitle" idx="13" hasCustomPrompt="1"/>
          </p:nvPr>
        </p:nvSpPr>
        <p:spPr>
          <a:xfrm>
            <a:off x="487016" y="1111182"/>
            <a:ext cx="9531625" cy="4095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392288941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Rubrikbild Blågul">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6740856C-93DD-0944-B10D-9A15F59644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5661"/>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18" name="Bildobjekt 17">
            <a:extLst>
              <a:ext uri="{FF2B5EF4-FFF2-40B4-BE49-F238E27FC236}">
                <a16:creationId xmlns:a16="http://schemas.microsoft.com/office/drawing/2014/main" id="{388B9E1E-C439-7949-9F01-AA291BB865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199341" y="342419"/>
            <a:ext cx="682699" cy="1089692"/>
          </a:xfrm>
          <a:prstGeom prst="rect">
            <a:avLst/>
          </a:prstGeom>
        </p:spPr>
      </p:pic>
    </p:spTree>
    <p:extLst>
      <p:ext uri="{BB962C8B-B14F-4D97-AF65-F5344CB8AC3E}">
        <p14:creationId xmlns:p14="http://schemas.microsoft.com/office/powerpoint/2010/main" val="76326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90491916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ubrikbild Friend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1884032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Rubrikbild G:a Ullevi">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3766289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Rubrikbild Publik 1">
    <p:spTree>
      <p:nvGrpSpPr>
        <p:cNvPr id="1" name=""/>
        <p:cNvGrpSpPr/>
        <p:nvPr/>
      </p:nvGrpSpPr>
      <p:grpSpPr>
        <a:xfrm>
          <a:off x="0" y="0"/>
          <a:ext cx="0" cy="0"/>
          <a:chOff x="0" y="0"/>
          <a:chExt cx="0" cy="0"/>
        </a:xfrm>
      </p:grpSpPr>
      <p:pic>
        <p:nvPicPr>
          <p:cNvPr id="5" name="Bildobjekt 4" descr="En bild som visar utomhus, person, stor, stående&#10;&#10;Automatiskt genererad beskrivning">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3734233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Rubrikbild Publik 2">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2410100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Rubrikbild Ben Fotboll">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3358868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Rubrikbild Flickor Firar">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100530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Rubrikbild Vänner">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3211586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Rubrikbild Hjälp">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1147369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ubrikbild Pojkar Spelar">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382387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Första sida / Sista sida">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6740856C-93DD-0944-B10D-9A15F59644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5661"/>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hasCustomPrompt="1"/>
          </p:nvPr>
        </p:nvSpPr>
        <p:spPr>
          <a:xfrm>
            <a:off x="1523998" y="4122133"/>
            <a:ext cx="9144000" cy="904150"/>
          </a:xfrm>
          <a:prstGeom prst="rect">
            <a:avLst/>
          </a:prstGeom>
        </p:spPr>
        <p:txBody>
          <a:bodyPr anchor="b"/>
          <a:lstStyle>
            <a:lvl1pPr algn="ctr">
              <a:lnSpc>
                <a:spcPts val="5200"/>
              </a:lnSpc>
              <a:defRPr sz="6000"/>
            </a:lvl1pPr>
          </a:lstStyle>
          <a:p>
            <a:r>
              <a:rPr lang="sv-SE" dirty="0"/>
              <a:t>Lägg till rubrik</a:t>
            </a:r>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hasCustomPrompt="1"/>
          </p:nvPr>
        </p:nvSpPr>
        <p:spPr>
          <a:xfrm>
            <a:off x="1524000" y="5832388"/>
            <a:ext cx="9144000" cy="40159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Datum</a:t>
            </a:r>
          </a:p>
        </p:txBody>
      </p:sp>
      <p:pic>
        <p:nvPicPr>
          <p:cNvPr id="18" name="Bildobjekt 17">
            <a:extLst>
              <a:ext uri="{FF2B5EF4-FFF2-40B4-BE49-F238E27FC236}">
                <a16:creationId xmlns:a16="http://schemas.microsoft.com/office/drawing/2014/main" id="{388B9E1E-C439-7949-9F01-AA291BB865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12002" y="1191189"/>
            <a:ext cx="1567993" cy="2502758"/>
          </a:xfrm>
          <a:prstGeom prst="rect">
            <a:avLst/>
          </a:prstGeom>
        </p:spPr>
      </p:pic>
    </p:spTree>
    <p:extLst>
      <p:ext uri="{BB962C8B-B14F-4D97-AF65-F5344CB8AC3E}">
        <p14:creationId xmlns:p14="http://schemas.microsoft.com/office/powerpoint/2010/main" val="362406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337963868"/>
      </p:ext>
    </p:extLst>
  </p:cSld>
  <p:clrMapOvr>
    <a:masterClrMapping/>
  </p:clrMapOvr>
  <p:extLst>
    <p:ext uri="{DCECCB84-F9BA-43D5-87BE-67443E8EF086}">
      <p15:sldGuideLst xmlns:p15="http://schemas.microsoft.com/office/powerpoint/2012/main">
        <p15:guide id="1" pos="3840">
          <p15:clr>
            <a:srgbClr val="FBAE40"/>
          </p15:clr>
        </p15:guide>
        <p15:guide id="2" orient="horz" pos="3997"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5617361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6657682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4193170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242948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8555493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9418103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 utbildning 9 mot 9 (13-14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4194464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 utbildning 9 mot 9 (13-14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367019917"/>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 utbildning 9 mot 9 (13-14 år)</a:t>
            </a:r>
            <a:endParaRPr lang="sv-SE" dirty="0"/>
          </a:p>
        </p:txBody>
      </p:sp>
    </p:spTree>
    <p:extLst>
      <p:ext uri="{BB962C8B-B14F-4D97-AF65-F5344CB8AC3E}">
        <p14:creationId xmlns:p14="http://schemas.microsoft.com/office/powerpoint/2010/main" val="8197001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 utbildning 9 mot 9 (13-14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188332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16909222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 utbildning 9 mot 9 (13-14 år)</a:t>
            </a:r>
            <a:endParaRPr lang="sv-SE" dirty="0"/>
          </a:p>
        </p:txBody>
      </p:sp>
    </p:spTree>
    <p:extLst>
      <p:ext uri="{BB962C8B-B14F-4D97-AF65-F5344CB8AC3E}">
        <p14:creationId xmlns:p14="http://schemas.microsoft.com/office/powerpoint/2010/main" val="767292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Datum </a:t>
            </a:r>
          </a:p>
        </p:txBody>
      </p:sp>
    </p:spTree>
    <p:extLst>
      <p:ext uri="{BB962C8B-B14F-4D97-AF65-F5344CB8AC3E}">
        <p14:creationId xmlns:p14="http://schemas.microsoft.com/office/powerpoint/2010/main" val="3733545864"/>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dirty="0"/>
              <a:t>Nationella spelformer, utbildning 3 mot 3 (6-7 år)</a:t>
            </a: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4290532562"/>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dirty="0"/>
              <a:t>Nationella spelformer, utbildning 3 mot 3 (6-7 år)</a:t>
            </a: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858535615"/>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dirty="0"/>
              <a:t>Nationella spelformer, utbildning 3 mot 3 (6-7 år)</a:t>
            </a: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1862338278"/>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dirty="0"/>
              <a:t>Nationella spelformer, utbildning 3 mot 3 (6-7 år)</a:t>
            </a: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715644948"/>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dirty="0"/>
              <a:t>Nationella spelformer, utbildning 3 mot 3 (6-7 år)</a:t>
            </a: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4258953162"/>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dirty="0"/>
              <a:t>Nationella spelformer, utbildning 3 mot 3 (6-7 år)</a:t>
            </a:r>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896132396"/>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dirty="0"/>
              <a:t>Nationella spelformer, utbildning 3 mot 3 (6-7 år)</a:t>
            </a:r>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31486646"/>
      </p:ext>
    </p:extLst>
  </p:cSld>
  <p:clrMapOvr>
    <a:masterClrMapping/>
  </p:clrMapOvr>
  <p:hf hdr="0" ftr="0" dt="0"/>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7"/>
          <p:cNvSpPr>
            <a:spLocks noGrp="1"/>
          </p:cNvSpPr>
          <p:nvPr>
            <p:ph type="dt" sz="half" idx="10"/>
          </p:nvPr>
        </p:nvSpPr>
        <p:spPr/>
        <p:txBody>
          <a:bodyPr/>
          <a:lstStyle/>
          <a:p>
            <a:endParaRPr lang="sv-SE" dirty="0"/>
          </a:p>
        </p:txBody>
      </p:sp>
      <p:sp>
        <p:nvSpPr>
          <p:cNvPr id="9" name="Platshållare för sidfot 8"/>
          <p:cNvSpPr>
            <a:spLocks noGrp="1"/>
          </p:cNvSpPr>
          <p:nvPr>
            <p:ph type="ftr" sz="quarter" idx="11"/>
          </p:nvPr>
        </p:nvSpPr>
        <p:spPr/>
        <p:txBody>
          <a:bodyPr/>
          <a:lstStyle>
            <a:lvl1pPr algn="l">
              <a:defRPr/>
            </a:lvl1pPr>
          </a:lstStyle>
          <a:p>
            <a:r>
              <a:rPr lang="sv-SE" dirty="0"/>
              <a:t>Nationella spelformer, utbildning 3 mot 3 (6-7 år)</a:t>
            </a:r>
          </a:p>
        </p:txBody>
      </p:sp>
    </p:spTree>
    <p:extLst>
      <p:ext uri="{BB962C8B-B14F-4D97-AF65-F5344CB8AC3E}">
        <p14:creationId xmlns:p14="http://schemas.microsoft.com/office/powerpoint/2010/main" val="150932205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5.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7 mot 7 (10-12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7" r:id="rId3"/>
    <p:sldLayoutId id="2147483664" r:id="rId4"/>
    <p:sldLayoutId id="2147483658" r:id="rId5"/>
    <p:sldLayoutId id="2147483659" r:id="rId6"/>
    <p:sldLayoutId id="2147483661" r:id="rId7"/>
    <p:sldLayoutId id="2147483663" r:id="rId8"/>
    <p:sldLayoutId id="2147483650" r:id="rId9"/>
    <p:sldLayoutId id="2147483654" r:id="rId10"/>
    <p:sldLayoutId id="2147483655"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25" userDrawn="1">
          <p15:clr>
            <a:srgbClr val="F26B43"/>
          </p15:clr>
        </p15:guide>
        <p15:guide id="4" pos="6947" userDrawn="1">
          <p15:clr>
            <a:srgbClr val="F26B43"/>
          </p15:clr>
        </p15:guide>
        <p15:guide id="6" orient="horz" pos="3770" userDrawn="1">
          <p15:clr>
            <a:srgbClr val="F26B43"/>
          </p15:clr>
        </p15:guide>
        <p15:guide id="7" orient="horz" pos="1138" userDrawn="1">
          <p15:clr>
            <a:srgbClr val="F26B43"/>
          </p15:clr>
        </p15:guide>
        <p15:guide id="9" orient="horz" pos="196" userDrawn="1">
          <p15:clr>
            <a:srgbClr val="F26B43"/>
          </p15:clr>
        </p15:guide>
        <p15:guide id="11" orient="horz" pos="1607" userDrawn="1">
          <p15:clr>
            <a:srgbClr val="F26B43"/>
          </p15:clr>
        </p15:guide>
        <p15:guide id="12" pos="494" userDrawn="1">
          <p15:clr>
            <a:srgbClr val="F26B43"/>
          </p15:clr>
        </p15:guide>
        <p15:guide id="13" pos="4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7 mot 7 (10-12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88807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7 mot 7 (10-12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0291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7 mot 7 (10-12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28809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7 mot 7 (10-12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829" y="209551"/>
            <a:ext cx="467221" cy="747263"/>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1072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92110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7 mot 7 (10-12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1507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4BC7867-3257-D146-AD11-F474D9ED5CAA}"/>
              </a:ext>
            </a:extLst>
          </p:cNvPr>
          <p:cNvSpPr>
            <a:spLocks noGrp="1"/>
          </p:cNvSpPr>
          <p:nvPr>
            <p:ph type="title"/>
          </p:nvPr>
        </p:nvSpPr>
        <p:spPr>
          <a:xfrm>
            <a:off x="475422" y="397564"/>
            <a:ext cx="9980544" cy="844827"/>
          </a:xfrm>
          <a:prstGeom prst="rect">
            <a:avLst/>
          </a:prstGeom>
        </p:spPr>
        <p:txBody>
          <a:bodyPr vert="horz" lIns="91440" tIns="45720" rIns="91440" bIns="45720" rtlCol="0" anchor="ctr">
            <a:normAutofit/>
          </a:bodyPr>
          <a:lstStyle/>
          <a:p>
            <a:r>
              <a:rPr lang="sv-SE" dirty="0"/>
              <a:t>Lägg till Rubrik här</a:t>
            </a:r>
          </a:p>
        </p:txBody>
      </p:sp>
      <p:sp>
        <p:nvSpPr>
          <p:cNvPr id="3" name="Platshållare för text 2">
            <a:extLst>
              <a:ext uri="{FF2B5EF4-FFF2-40B4-BE49-F238E27FC236}">
                <a16:creationId xmlns:a16="http://schemas.microsoft.com/office/drawing/2014/main" id="{B1123BAD-93FC-AA4B-9864-4BDEA8D861A0}"/>
              </a:ext>
            </a:extLst>
          </p:cNvPr>
          <p:cNvSpPr>
            <a:spLocks noGrp="1"/>
          </p:cNvSpPr>
          <p:nvPr>
            <p:ph type="body" idx="1"/>
          </p:nvPr>
        </p:nvSpPr>
        <p:spPr>
          <a:xfrm>
            <a:off x="487017" y="1847850"/>
            <a:ext cx="11211339"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4" name="Bildobjekt 13">
            <a:extLst>
              <a:ext uri="{FF2B5EF4-FFF2-40B4-BE49-F238E27FC236}">
                <a16:creationId xmlns:a16="http://schemas.microsoft.com/office/drawing/2014/main" id="{104D253F-8F14-2C48-8224-441827A758E2}"/>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p:blipFill>
        <p:spPr>
          <a:xfrm>
            <a:off x="11199341" y="342419"/>
            <a:ext cx="682699" cy="1089692"/>
          </a:xfrm>
          <a:prstGeom prst="rect">
            <a:avLst/>
          </a:prstGeom>
        </p:spPr>
      </p:pic>
    </p:spTree>
    <p:extLst>
      <p:ext uri="{BB962C8B-B14F-4D97-AF65-F5344CB8AC3E}">
        <p14:creationId xmlns:p14="http://schemas.microsoft.com/office/powerpoint/2010/main" val="3798248653"/>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400" rtl="0" eaLnBrk="1" latinLnBrk="0" hangingPunct="1">
        <a:lnSpc>
          <a:spcPts val="4000"/>
        </a:lnSpc>
        <a:spcBef>
          <a:spcPct val="0"/>
        </a:spcBef>
        <a:buNone/>
        <a:defRPr sz="4400" kern="1200">
          <a:solidFill>
            <a:schemeClr val="tx1"/>
          </a:solidFill>
          <a:latin typeface="SvFF Trim Condense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Stag Sans Semibold" panose="020B0503040000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tag Sans Book" panose="020B0503040000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tag Sans Book" panose="020B0503040000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tag Sans Book" panose="020B0503040000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tag Sans Book" panose="020B0503040000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 utbildning 9 mot 9 (13-14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4938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dirty="0"/>
              <a:t>Nationella spelformer, utbildning 3 mot 3 (6-7 år)</a:t>
            </a:r>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4"/>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0505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hdr="0" ft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hyperlink" Target="https://utbildning.sisuforlag.se/fotboll/tranare/spelarutbildning/svffs-spelarutbildningsplan/utbildning2/spelformsutbildning-7-mot-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8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tbildning.sisuforlag.se/fotboll/tranare/spelarutbildning/svffs-spelarutbildningsplan/utbildning2/spelformsutbildning-7-mot-7/"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s://utbildning.sisuforlag.se/fotboll/tranare/spelarutbildning/svffs-spelarutbildningsplan/spelformer/spel-7-mot-7-ny/traning/" TargetMode="External"/><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8.svg"/><Relationship Id="rId11" Type="http://schemas.openxmlformats.org/officeDocument/2006/relationships/image" Target="../media/image46.svg"/><Relationship Id="rId5" Type="http://schemas.openxmlformats.org/officeDocument/2006/relationships/image" Target="../media/image27.png"/><Relationship Id="rId10" Type="http://schemas.openxmlformats.org/officeDocument/2006/relationships/image" Target="../media/image45.png"/><Relationship Id="rId4" Type="http://schemas.openxmlformats.org/officeDocument/2006/relationships/image" Target="../media/image53.png"/><Relationship Id="rId9"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hyperlink" Target="https://utbildning.sisuforlag.se/fotboll/tranare/spelarutbildning/svffs-spelarutbildningsplan/utbildning2/spelformsutbildning-7-mot-7/"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hyperlink" Target="https://utbildning.sisuforlag.se/fotboll/tranare/spelarutbildning/svffs-spelarutbildningsplan/utbildning2/spelformsutbildning-7-mot-7/" TargetMode="External"/><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utbildning.sisuforlag.se/fotboll/tranare/tranarutbildning/fsll/riktlinjer/fokus-pa-gladje-och-laran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E11090-FAD4-164D-A13B-8A5C427E2056}"/>
              </a:ext>
            </a:extLst>
          </p:cNvPr>
          <p:cNvSpPr>
            <a:spLocks noGrp="1"/>
          </p:cNvSpPr>
          <p:nvPr>
            <p:ph type="ctrTitle"/>
          </p:nvPr>
        </p:nvSpPr>
        <p:spPr>
          <a:xfrm>
            <a:off x="0" y="4122132"/>
            <a:ext cx="12192000" cy="1288067"/>
          </a:xfrm>
        </p:spPr>
        <p:txBody>
          <a:bodyPr>
            <a:noAutofit/>
          </a:bodyPr>
          <a:lstStyle/>
          <a:p>
            <a:r>
              <a:rPr lang="sv-SE" b="1" dirty="0">
                <a:latin typeface="Calibri" panose="020F0502020204030204" pitchFamily="34" charset="0"/>
                <a:cs typeface="Calibri" panose="020F0502020204030204" pitchFamily="34" charset="0"/>
              </a:rPr>
              <a:t>Nationella spelformer</a:t>
            </a:r>
            <a:br>
              <a:rPr lang="sv-SE" b="1" dirty="0">
                <a:latin typeface="Calibri" panose="020F0502020204030204" pitchFamily="34" charset="0"/>
                <a:cs typeface="Calibri" panose="020F0502020204030204" pitchFamily="34" charset="0"/>
              </a:rPr>
            </a:br>
            <a:r>
              <a:rPr lang="sv-SE" b="1" dirty="0">
                <a:latin typeface="Calibri" panose="020F0502020204030204" pitchFamily="34" charset="0"/>
                <a:cs typeface="Calibri" panose="020F0502020204030204" pitchFamily="34" charset="0"/>
              </a:rPr>
              <a:t>7 mot 7</a:t>
            </a:r>
          </a:p>
        </p:txBody>
      </p:sp>
      <p:sp>
        <p:nvSpPr>
          <p:cNvPr id="3" name="Underrubrik 2">
            <a:extLst>
              <a:ext uri="{FF2B5EF4-FFF2-40B4-BE49-F238E27FC236}">
                <a16:creationId xmlns:a16="http://schemas.microsoft.com/office/drawing/2014/main" id="{ED94BEF3-9030-5C45-8C9B-67560218BE94}"/>
              </a:ext>
            </a:extLst>
          </p:cNvPr>
          <p:cNvSpPr>
            <a:spLocks noGrp="1"/>
          </p:cNvSpPr>
          <p:nvPr>
            <p:ph type="subTitle" idx="1"/>
          </p:nvPr>
        </p:nvSpPr>
        <p:spPr/>
        <p:txBody>
          <a:bodyPr>
            <a:normAutofit lnSpcReduction="10000"/>
          </a:bodyPr>
          <a:lstStyle/>
          <a:p>
            <a:r>
              <a:rPr lang="sv-SE" b="0" dirty="0">
                <a:latin typeface="+mn-lt"/>
              </a:rPr>
              <a:t>Baserad på Svenska Fotbollförbundets spelarutbildningsplan</a:t>
            </a:r>
          </a:p>
        </p:txBody>
      </p:sp>
    </p:spTree>
    <p:extLst>
      <p:ext uri="{BB962C8B-B14F-4D97-AF65-F5344CB8AC3E}">
        <p14:creationId xmlns:p14="http://schemas.microsoft.com/office/powerpoint/2010/main" val="395467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342" y="2090627"/>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sidfot 1">
            <a:extLst>
              <a:ext uri="{FF2B5EF4-FFF2-40B4-BE49-F238E27FC236}">
                <a16:creationId xmlns:a16="http://schemas.microsoft.com/office/drawing/2014/main" id="{81854617-7862-49AA-8C62-C9333FD7635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7 mot 7 (10-12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8">
            <a:extLst>
              <a:ext uri="{FF2B5EF4-FFF2-40B4-BE49-F238E27FC236}">
                <a16:creationId xmlns:a16="http://schemas.microsoft.com/office/drawing/2014/main" id="{8E9CA34D-D873-44A1-A457-36F2305791AA}"/>
              </a:ext>
            </a:extLst>
          </p:cNvPr>
          <p:cNvSpPr>
            <a:spLocks noChangeArrowheads="1"/>
          </p:cNvSpPr>
          <p:nvPr/>
        </p:nvSpPr>
        <p:spPr bwMode="auto">
          <a:xfrm>
            <a:off x="1907326" y="4245429"/>
            <a:ext cx="3239440" cy="1174437"/>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algn="ctr" defTabSz="457200" rtl="0" eaLnBrk="1" fontAlgn="auto" latinLnBrk="0" hangingPunct="1">
              <a:lnSpc>
                <a:spcPct val="100000"/>
              </a:lnSpc>
              <a:spcBef>
                <a:spcPts val="0"/>
              </a:spcBef>
              <a:spcAft>
                <a:spcPts val="0"/>
              </a:spcAft>
              <a:buClrTx/>
              <a:buSzTx/>
              <a:tabLst/>
              <a:defRPr/>
            </a:pP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Vad är viktigt att träna på i ert lag?</a:t>
            </a:r>
          </a:p>
        </p:txBody>
      </p:sp>
      <p:pic>
        <p:nvPicPr>
          <p:cNvPr id="10" name="Bildobjekt 9">
            <a:hlinkClick r:id="rId4"/>
            <a:extLst>
              <a:ext uri="{FF2B5EF4-FFF2-40B4-BE49-F238E27FC236}">
                <a16:creationId xmlns:a16="http://schemas.microsoft.com/office/drawing/2014/main" id="{D8372825-A980-4F72-825A-A51E11F2CF0B}"/>
              </a:ext>
            </a:extLst>
          </p:cNvPr>
          <p:cNvPicPr>
            <a:picLocks noChangeAspect="1"/>
          </p:cNvPicPr>
          <p:nvPr/>
        </p:nvPicPr>
        <p:blipFill>
          <a:blip r:embed="rId5"/>
          <a:stretch>
            <a:fillRect/>
          </a:stretch>
        </p:blipFill>
        <p:spPr>
          <a:xfrm>
            <a:off x="10898498" y="5915025"/>
            <a:ext cx="1150030" cy="649006"/>
          </a:xfrm>
          <a:prstGeom prst="rect">
            <a:avLst/>
          </a:prstGeom>
        </p:spPr>
      </p:pic>
      <p:pic>
        <p:nvPicPr>
          <p:cNvPr id="14" name="Bild 13" descr="Tv">
            <a:extLst>
              <a:ext uri="{FF2B5EF4-FFF2-40B4-BE49-F238E27FC236}">
                <a16:creationId xmlns:a16="http://schemas.microsoft.com/office/drawing/2014/main" id="{5E943CD2-BCC9-413C-88C3-B149549EF57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b="7410"/>
          <a:stretch/>
        </p:blipFill>
        <p:spPr>
          <a:xfrm>
            <a:off x="10839813" y="5684520"/>
            <a:ext cx="1267400" cy="1173479"/>
          </a:xfrm>
          <a:prstGeom prst="rect">
            <a:avLst/>
          </a:prstGeom>
        </p:spPr>
      </p:pic>
    </p:spTree>
    <p:extLst>
      <p:ext uri="{BB962C8B-B14F-4D97-AF65-F5344CB8AC3E}">
        <p14:creationId xmlns:p14="http://schemas.microsoft.com/office/powerpoint/2010/main" val="2142524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49252bed-947a-4680-8e84-9a127fddfe40" descr="Image">
            <a:extLst>
              <a:ext uri="{FF2B5EF4-FFF2-40B4-BE49-F238E27FC236}">
                <a16:creationId xmlns:a16="http://schemas.microsoft.com/office/drawing/2014/main" id="{4D0CD6DA-C07B-4A7D-8509-DDC62785A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77" b="5774"/>
          <a:stretch/>
        </p:blipFill>
        <p:spPr bwMode="auto">
          <a:xfrm>
            <a:off x="0" y="0"/>
            <a:ext cx="121905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677386" y="895849"/>
            <a:ext cx="10242000" cy="770256"/>
          </a:xfrm>
        </p:spPr>
        <p:txBody>
          <a:bodyPr/>
          <a:lstStyle/>
          <a:p>
            <a:r>
              <a:rPr lang="sv-SE" dirty="0"/>
              <a:t>Ledarskap</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5" y="2561954"/>
            <a:ext cx="7292975"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800" dirty="0">
              <a:solidFill>
                <a:schemeClr val="bg1"/>
              </a:solidFill>
            </a:endParaRPr>
          </a:p>
        </p:txBody>
      </p:sp>
      <p:sp>
        <p:nvSpPr>
          <p:cNvPr id="2" name="Platshållare för sidfot 1">
            <a:extLst>
              <a:ext uri="{FF2B5EF4-FFF2-40B4-BE49-F238E27FC236}">
                <a16:creationId xmlns:a16="http://schemas.microsoft.com/office/drawing/2014/main" id="{84E8C4E0-9DA3-4FFB-8657-FFE9004056EB}"/>
              </a:ext>
            </a:extLst>
          </p:cNvPr>
          <p:cNvSpPr>
            <a:spLocks noGrp="1"/>
          </p:cNvSpPr>
          <p:nvPr>
            <p:ph type="ftr" sz="quarter" idx="11"/>
          </p:nvPr>
        </p:nvSpPr>
        <p:spPr/>
        <p:txBody>
          <a:bodyPr/>
          <a:lstStyle/>
          <a:p>
            <a:r>
              <a:rPr lang="sv-SE"/>
              <a:t>Nationella spelformer, utbildning 7 mot 7 (10-12 år)</a:t>
            </a:r>
            <a:endParaRPr lang="sv-SE" dirty="0"/>
          </a:p>
        </p:txBody>
      </p:sp>
    </p:spTree>
    <p:extLst>
      <p:ext uri="{BB962C8B-B14F-4D97-AF65-F5344CB8AC3E}">
        <p14:creationId xmlns:p14="http://schemas.microsoft.com/office/powerpoint/2010/main" val="3129797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927477"/>
            <a:ext cx="10242000" cy="770256"/>
          </a:xfrm>
        </p:spPr>
        <p:txBody>
          <a:bodyPr/>
          <a:lstStyle/>
          <a:p>
            <a:r>
              <a:rPr lang="sv-SE" dirty="0"/>
              <a:t>Avslutsprocessen</a:t>
            </a:r>
            <a:br>
              <a:rPr lang="sv-SE" dirty="0"/>
            </a:br>
            <a:r>
              <a:rPr lang="sv-SE" sz="2400" dirty="0">
                <a:solidFill>
                  <a:schemeClr val="accent2"/>
                </a:solidFill>
              </a:rPr>
              <a:t>Varför slutar spelare?</a:t>
            </a:r>
          </a:p>
        </p:txBody>
      </p:sp>
      <p:sp>
        <p:nvSpPr>
          <p:cNvPr id="11" name="Rektangel 10">
            <a:extLst>
              <a:ext uri="{FF2B5EF4-FFF2-40B4-BE49-F238E27FC236}">
                <a16:creationId xmlns:a16="http://schemas.microsoft.com/office/drawing/2014/main" id="{63E3B64C-8C82-4333-8BAF-08326B11E7EA}"/>
              </a:ext>
            </a:extLst>
          </p:cNvPr>
          <p:cNvSpPr/>
          <p:nvPr/>
        </p:nvSpPr>
        <p:spPr>
          <a:xfrm>
            <a:off x="9121416"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 </a:t>
            </a:r>
            <a:r>
              <a:rPr kumimoji="0" lang="sv-SE" sz="1800" b="0" i="0" u="none" strike="sngStrike" kern="1200" cap="none" spc="0" normalizeH="0" baseline="0" noProof="0" dirty="0">
                <a:ln>
                  <a:noFill/>
                </a:ln>
                <a:solidFill>
                  <a:prstClr val="white"/>
                </a:solidFill>
                <a:effectLst/>
                <a:uLnTx/>
                <a:uFillTx/>
                <a:latin typeface="Calibri"/>
                <a:ea typeface="+mn-ea"/>
                <a:cs typeface="+mn-cs"/>
              </a:rPr>
              <a:t>Fotbollsspelare</a:t>
            </a:r>
          </a:p>
        </p:txBody>
      </p:sp>
      <p:sp>
        <p:nvSpPr>
          <p:cNvPr id="12" name="Rektangel 11">
            <a:extLst>
              <a:ext uri="{FF2B5EF4-FFF2-40B4-BE49-F238E27FC236}">
                <a16:creationId xmlns:a16="http://schemas.microsoft.com/office/drawing/2014/main" id="{8C97FC0E-06ED-40E6-B560-7AD6A802CDA9}"/>
              </a:ext>
            </a:extLst>
          </p:cNvPr>
          <p:cNvSpPr/>
          <p:nvPr/>
        </p:nvSpPr>
        <p:spPr>
          <a:xfrm>
            <a:off x="6339427"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Berättar för tränaren</a:t>
            </a:r>
          </a:p>
        </p:txBody>
      </p:sp>
      <p:sp>
        <p:nvSpPr>
          <p:cNvPr id="13" name="Rektangel 12">
            <a:extLst>
              <a:ext uri="{FF2B5EF4-FFF2-40B4-BE49-F238E27FC236}">
                <a16:creationId xmlns:a16="http://schemas.microsoft.com/office/drawing/2014/main" id="{18CDB489-A245-46C0-BCC9-4FBB15ACE820}"/>
              </a:ext>
            </a:extLst>
          </p:cNvPr>
          <p:cNvSpPr/>
          <p:nvPr/>
        </p:nvSpPr>
        <p:spPr>
          <a:xfrm>
            <a:off x="3561826"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Kompisar</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Dataspel</a:t>
            </a:r>
          </a:p>
        </p:txBody>
      </p:sp>
      <p:sp>
        <p:nvSpPr>
          <p:cNvPr id="14" name="Rektangel 13">
            <a:extLst>
              <a:ext uri="{FF2B5EF4-FFF2-40B4-BE49-F238E27FC236}">
                <a16:creationId xmlns:a16="http://schemas.microsoft.com/office/drawing/2014/main" id="{74C2E1E3-CF9D-4336-8490-99196E84E269}"/>
              </a:ext>
            </a:extLst>
          </p:cNvPr>
          <p:cNvSpPr/>
          <p:nvPr/>
        </p:nvSpPr>
        <p:spPr>
          <a:xfrm>
            <a:off x="784225"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Skador</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Slutar utvecklas</a:t>
            </a:r>
          </a:p>
          <a:p>
            <a:pPr marL="180975" indent="-180975">
              <a:buFont typeface="Arial" panose="020B0604020202020204" pitchFamily="34" charset="0"/>
              <a:buChar char="•"/>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Dåligt självförtroende</a:t>
            </a:r>
          </a:p>
        </p:txBody>
      </p:sp>
      <p:sp>
        <p:nvSpPr>
          <p:cNvPr id="15" name="Pil: femhörning 14">
            <a:extLst>
              <a:ext uri="{FF2B5EF4-FFF2-40B4-BE49-F238E27FC236}">
                <a16:creationId xmlns:a16="http://schemas.microsoft.com/office/drawing/2014/main" id="{11ABE0AC-8926-4780-B52A-778F77273268}"/>
              </a:ext>
            </a:extLst>
          </p:cNvPr>
          <p:cNvSpPr/>
          <p:nvPr/>
        </p:nvSpPr>
        <p:spPr>
          <a:xfrm>
            <a:off x="784225" y="2152949"/>
            <a:ext cx="2682657" cy="689758"/>
          </a:xfrm>
          <a:prstGeom prst="homePlate">
            <a:avLst>
              <a:gd name="adj" fmla="val 56887"/>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005293"/>
                </a:solidFill>
                <a:effectLst/>
                <a:uLnTx/>
                <a:uFillTx/>
                <a:latin typeface="Calibri"/>
                <a:ea typeface="+mn-ea"/>
                <a:cs typeface="+mn-cs"/>
              </a:rPr>
              <a:t>Börjar tvivla</a:t>
            </a:r>
          </a:p>
        </p:txBody>
      </p:sp>
      <p:sp>
        <p:nvSpPr>
          <p:cNvPr id="16" name="Pil: femhörning 15">
            <a:extLst>
              <a:ext uri="{FF2B5EF4-FFF2-40B4-BE49-F238E27FC236}">
                <a16:creationId xmlns:a16="http://schemas.microsoft.com/office/drawing/2014/main" id="{8B5DEB20-59C4-4D3E-99C4-3F9FBF353CA2}"/>
              </a:ext>
            </a:extLst>
          </p:cNvPr>
          <p:cNvSpPr/>
          <p:nvPr/>
        </p:nvSpPr>
        <p:spPr>
          <a:xfrm>
            <a:off x="3561826" y="2152949"/>
            <a:ext cx="2682657" cy="689758"/>
          </a:xfrm>
          <a:prstGeom prst="homePlate">
            <a:avLst>
              <a:gd name="adj" fmla="val 56887"/>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005293"/>
                </a:solidFill>
                <a:effectLst/>
                <a:uLnTx/>
                <a:uFillTx/>
                <a:latin typeface="Calibri"/>
                <a:ea typeface="+mn-ea"/>
                <a:cs typeface="+mn-cs"/>
              </a:rPr>
              <a:t>Börjar fundera på andra aktiviteter</a:t>
            </a:r>
          </a:p>
        </p:txBody>
      </p:sp>
      <p:sp>
        <p:nvSpPr>
          <p:cNvPr id="17" name="Pil: femhörning 16">
            <a:extLst>
              <a:ext uri="{FF2B5EF4-FFF2-40B4-BE49-F238E27FC236}">
                <a16:creationId xmlns:a16="http://schemas.microsoft.com/office/drawing/2014/main" id="{8CF13B48-A35B-4674-B1C6-4C97398681AA}"/>
              </a:ext>
            </a:extLst>
          </p:cNvPr>
          <p:cNvSpPr/>
          <p:nvPr/>
        </p:nvSpPr>
        <p:spPr>
          <a:xfrm>
            <a:off x="6339427" y="2152949"/>
            <a:ext cx="2682657" cy="689758"/>
          </a:xfrm>
          <a:prstGeom prst="homePlate">
            <a:avLst>
              <a:gd name="adj" fmla="val 56886"/>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005293"/>
                </a:solidFill>
                <a:effectLst/>
                <a:uLnTx/>
                <a:uFillTx/>
                <a:latin typeface="Calibri"/>
                <a:ea typeface="+mn-ea"/>
                <a:cs typeface="+mn-cs"/>
              </a:rPr>
              <a:t>Bestämmer sig för att sluta</a:t>
            </a:r>
          </a:p>
        </p:txBody>
      </p:sp>
      <p:sp>
        <p:nvSpPr>
          <p:cNvPr id="19" name="Pil: femhörning 18">
            <a:extLst>
              <a:ext uri="{FF2B5EF4-FFF2-40B4-BE49-F238E27FC236}">
                <a16:creationId xmlns:a16="http://schemas.microsoft.com/office/drawing/2014/main" id="{26E22D40-2887-409B-9D41-EC5F80F4FDC5}"/>
              </a:ext>
            </a:extLst>
          </p:cNvPr>
          <p:cNvSpPr/>
          <p:nvPr/>
        </p:nvSpPr>
        <p:spPr>
          <a:xfrm>
            <a:off x="9121416" y="2152949"/>
            <a:ext cx="2682657" cy="689758"/>
          </a:xfrm>
          <a:prstGeom prst="homePlate">
            <a:avLst>
              <a:gd name="adj" fmla="val 56370"/>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005293"/>
                </a:solidFill>
                <a:effectLst/>
                <a:uLnTx/>
                <a:uFillTx/>
                <a:latin typeface="Calibri"/>
                <a:ea typeface="+mn-ea"/>
                <a:cs typeface="+mn-cs"/>
              </a:rPr>
              <a:t>Skapar ny identitet</a:t>
            </a:r>
          </a:p>
        </p:txBody>
      </p:sp>
      <p:pic>
        <p:nvPicPr>
          <p:cNvPr id="21" name="Bildobjekt 20">
            <a:extLst>
              <a:ext uri="{FF2B5EF4-FFF2-40B4-BE49-F238E27FC236}">
                <a16:creationId xmlns:a16="http://schemas.microsoft.com/office/drawing/2014/main" id="{4FFD9B24-E8DE-4A96-A10F-C92FA08FA6FF}"/>
              </a:ext>
            </a:extLst>
          </p:cNvPr>
          <p:cNvPicPr>
            <a:picLocks noChangeAspect="1"/>
          </p:cNvPicPr>
          <p:nvPr/>
        </p:nvPicPr>
        <p:blipFill>
          <a:blip r:embed="rId3"/>
          <a:stretch>
            <a:fillRect/>
          </a:stretch>
        </p:blipFill>
        <p:spPr>
          <a:xfrm>
            <a:off x="212397" y="4991841"/>
            <a:ext cx="2996416" cy="1685485"/>
          </a:xfrm>
          <a:prstGeom prst="rect">
            <a:avLst/>
          </a:prstGeom>
        </p:spPr>
      </p:pic>
      <p:pic>
        <p:nvPicPr>
          <p:cNvPr id="22" name="Bildobjekt 21">
            <a:extLst>
              <a:ext uri="{FF2B5EF4-FFF2-40B4-BE49-F238E27FC236}">
                <a16:creationId xmlns:a16="http://schemas.microsoft.com/office/drawing/2014/main" id="{FA536262-64F1-4D1E-8D7A-F1AA5D5243F5}"/>
              </a:ext>
            </a:extLst>
          </p:cNvPr>
          <p:cNvPicPr>
            <a:picLocks noChangeAspect="1"/>
          </p:cNvPicPr>
          <p:nvPr/>
        </p:nvPicPr>
        <p:blipFill>
          <a:blip r:embed="rId4"/>
          <a:stretch>
            <a:fillRect/>
          </a:stretch>
        </p:blipFill>
        <p:spPr>
          <a:xfrm rot="21088708">
            <a:off x="3527556" y="2546742"/>
            <a:ext cx="2136699" cy="4176000"/>
          </a:xfrm>
          <a:prstGeom prst="rect">
            <a:avLst/>
          </a:prstGeom>
          <a:effectLst>
            <a:softEdge rad="76200"/>
          </a:effectLst>
        </p:spPr>
      </p:pic>
      <p:sp>
        <p:nvSpPr>
          <p:cNvPr id="4" name="Rektangel 3">
            <a:extLst>
              <a:ext uri="{FF2B5EF4-FFF2-40B4-BE49-F238E27FC236}">
                <a16:creationId xmlns:a16="http://schemas.microsoft.com/office/drawing/2014/main" id="{9B29CF07-3700-41C0-B156-20221B4F1D6E}"/>
              </a:ext>
            </a:extLst>
          </p:cNvPr>
          <p:cNvSpPr/>
          <p:nvPr/>
        </p:nvSpPr>
        <p:spPr>
          <a:xfrm rot="20944014">
            <a:off x="3817697" y="5070964"/>
            <a:ext cx="1104689" cy="340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BAB99339-6619-4BEB-B389-36F42474923E}"/>
              </a:ext>
            </a:extLst>
          </p:cNvPr>
          <p:cNvSpPr txBox="1"/>
          <p:nvPr/>
        </p:nvSpPr>
        <p:spPr>
          <a:xfrm rot="21044385">
            <a:off x="3781993" y="4921280"/>
            <a:ext cx="2096401" cy="400110"/>
          </a:xfrm>
          <a:prstGeom prst="rect">
            <a:avLst/>
          </a:prstGeom>
          <a:noFill/>
        </p:spPr>
        <p:txBody>
          <a:bodyPr wrap="square" rtlCol="0">
            <a:spAutoFit/>
          </a:bodyPr>
          <a:lstStyle/>
          <a:p>
            <a:r>
              <a:rPr lang="sv-SE" sz="2000" b="1" dirty="0"/>
              <a:t>020-44 11 11</a:t>
            </a:r>
          </a:p>
        </p:txBody>
      </p:sp>
      <p:pic>
        <p:nvPicPr>
          <p:cNvPr id="20" name="Bild 19" descr="Kamera med hel fyllning">
            <a:extLst>
              <a:ext uri="{FF2B5EF4-FFF2-40B4-BE49-F238E27FC236}">
                <a16:creationId xmlns:a16="http://schemas.microsoft.com/office/drawing/2014/main" id="{200A26C8-5E26-4AB1-99DE-FF9713AF11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55935">
            <a:off x="3935768" y="3400284"/>
            <a:ext cx="1167298" cy="1167298"/>
          </a:xfrm>
          <a:prstGeom prst="rect">
            <a:avLst/>
          </a:prstGeom>
        </p:spPr>
      </p:pic>
      <p:sp>
        <p:nvSpPr>
          <p:cNvPr id="23" name="Platshållare för sidfot 2">
            <a:extLst>
              <a:ext uri="{FF2B5EF4-FFF2-40B4-BE49-F238E27FC236}">
                <a16:creationId xmlns:a16="http://schemas.microsoft.com/office/drawing/2014/main" id="{CF5FC6C3-47C5-4AFB-9BA8-90A8A6C7B54B}"/>
              </a:ext>
            </a:extLst>
          </p:cNvPr>
          <p:cNvSpPr>
            <a:spLocks noGrp="1"/>
          </p:cNvSpPr>
          <p:nvPr>
            <p:ph type="ftr" sz="quarter" idx="11"/>
          </p:nvPr>
        </p:nvSpPr>
        <p:spPr>
          <a:xfrm>
            <a:off x="540702" y="131444"/>
            <a:ext cx="5336222" cy="219093"/>
          </a:xfrm>
        </p:spPr>
        <p:txBody>
          <a:bodyPr/>
          <a:lstStyle/>
          <a:p>
            <a:r>
              <a:rPr lang="sv-SE" dirty="0"/>
              <a:t>Nationella spelformer, utbildning 7 mot 7 (10-12 år)</a:t>
            </a:r>
          </a:p>
        </p:txBody>
      </p:sp>
    </p:spTree>
    <p:extLst>
      <p:ext uri="{BB962C8B-B14F-4D97-AF65-F5344CB8AC3E}">
        <p14:creationId xmlns:p14="http://schemas.microsoft.com/office/powerpoint/2010/main" val="42141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anim calcmode="lin" valueType="num">
                                      <p:cBhvr>
                                        <p:cTn id="12" dur="2000" fill="hold"/>
                                        <p:tgtEl>
                                          <p:spTgt spid="22"/>
                                        </p:tgtEl>
                                        <p:attrNameLst>
                                          <p:attrName>ppt_w</p:attrName>
                                        </p:attrNameLst>
                                      </p:cBhvr>
                                      <p:tavLst>
                                        <p:tav tm="0" fmla="#ppt_w*sin(2.5*pi*$)">
                                          <p:val>
                                            <p:fltVal val="0"/>
                                          </p:val>
                                        </p:tav>
                                        <p:tav tm="100000">
                                          <p:val>
                                            <p:fltVal val="1"/>
                                          </p:val>
                                        </p:tav>
                                      </p:tavLst>
                                    </p:anim>
                                    <p:anim calcmode="lin" valueType="num">
                                      <p:cBhvr>
                                        <p:cTn id="13" dur="2000" fill="hold"/>
                                        <p:tgtEl>
                                          <p:spTgt spid="22"/>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ppt_w</p:attrName>
                                        </p:attrNameLst>
                                      </p:cBhvr>
                                      <p:tavLst>
                                        <p:tav tm="0" fmla="#ppt_w*sin(2.5*pi*$)">
                                          <p:val>
                                            <p:fltVal val="0"/>
                                          </p:val>
                                        </p:tav>
                                        <p:tav tm="100000">
                                          <p:val>
                                            <p:fltVal val="1"/>
                                          </p:val>
                                        </p:tav>
                                      </p:tavLst>
                                    </p:anim>
                                    <p:anim calcmode="lin" valueType="num">
                                      <p:cBhvr>
                                        <p:cTn id="18" dur="2000" fill="hold"/>
                                        <p:tgtEl>
                                          <p:spTgt spid="20"/>
                                        </p:tgtEl>
                                        <p:attrNameLst>
                                          <p:attrName>ppt_h</p:attrName>
                                        </p:attrNameLst>
                                      </p:cBhvr>
                                      <p:tavLst>
                                        <p:tav tm="0">
                                          <p:val>
                                            <p:strVal val="#ppt_h"/>
                                          </p:val>
                                        </p:tav>
                                        <p:tav tm="100000">
                                          <p:val>
                                            <p:strVal val="#ppt_h"/>
                                          </p:val>
                                        </p:tav>
                                      </p:tavLst>
                                    </p:anim>
                                  </p:childTnLst>
                                </p:cTn>
                              </p:par>
                              <p:par>
                                <p:cTn id="19" presetID="45"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anim calcmode="lin" valueType="num">
                                      <p:cBhvr>
                                        <p:cTn id="27" dur="2000" fill="hold"/>
                                        <p:tgtEl>
                                          <p:spTgt spid="2"/>
                                        </p:tgtEl>
                                        <p:attrNameLst>
                                          <p:attrName>ppt_w</p:attrName>
                                        </p:attrNameLst>
                                      </p:cBhvr>
                                      <p:tavLst>
                                        <p:tav tm="0" fmla="#ppt_w*sin(2.5*pi*$)">
                                          <p:val>
                                            <p:fltVal val="0"/>
                                          </p:val>
                                        </p:tav>
                                        <p:tav tm="100000">
                                          <p:val>
                                            <p:fltVal val="1"/>
                                          </p:val>
                                        </p:tav>
                                      </p:tavLst>
                                    </p:anim>
                                    <p:anim calcmode="lin" valueType="num">
                                      <p:cBhvr>
                                        <p:cTn id="28"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5" y="2561954"/>
            <a:ext cx="7292975"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Platshållare för sidfot 1">
            <a:extLst>
              <a:ext uri="{FF2B5EF4-FFF2-40B4-BE49-F238E27FC236}">
                <a16:creationId xmlns:a16="http://schemas.microsoft.com/office/drawing/2014/main" id="{7515BF5D-D476-4FAF-8BED-AD16F0ECBA1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7 mot 7 (10-12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7">
            <a:extLst>
              <a:ext uri="{FF2B5EF4-FFF2-40B4-BE49-F238E27FC236}">
                <a16:creationId xmlns:a16="http://schemas.microsoft.com/office/drawing/2014/main" id="{55B210A6-EE2D-4CC0-8FBB-18D7D2E401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5982" y="1374276"/>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8">
            <a:extLst>
              <a:ext uri="{FF2B5EF4-FFF2-40B4-BE49-F238E27FC236}">
                <a16:creationId xmlns:a16="http://schemas.microsoft.com/office/drawing/2014/main" id="{4B9B83C5-2B54-4975-A43A-7088A13AE7A9}"/>
              </a:ext>
            </a:extLst>
          </p:cNvPr>
          <p:cNvSpPr>
            <a:spLocks noChangeArrowheads="1"/>
          </p:cNvSpPr>
          <p:nvPr/>
        </p:nvSpPr>
        <p:spPr bwMode="auto">
          <a:xfrm>
            <a:off x="784225" y="3429000"/>
            <a:ext cx="5601335" cy="1099048"/>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Diskutera ledarbeteenden som bidrar till att barn fortsätter med fotboll.</a:t>
            </a:r>
          </a:p>
        </p:txBody>
      </p:sp>
      <p:pic>
        <p:nvPicPr>
          <p:cNvPr id="11" name="Picture 1" descr="tjej01.png">
            <a:extLst>
              <a:ext uri="{FF2B5EF4-FFF2-40B4-BE49-F238E27FC236}">
                <a16:creationId xmlns:a16="http://schemas.microsoft.com/office/drawing/2014/main" id="{5072D2D0-9A91-4F69-A75F-F6472125BD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51851" y="1996447"/>
            <a:ext cx="3440149" cy="486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725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Vad upplever barn är viktigt i fotboll?</a:t>
            </a:r>
            <a:endParaRPr lang="sv-SE" sz="3200" dirty="0"/>
          </a:p>
        </p:txBody>
      </p:sp>
      <p:sp>
        <p:nvSpPr>
          <p:cNvPr id="3" name="Platshållare för sidfot 2">
            <a:extLst>
              <a:ext uri="{FF2B5EF4-FFF2-40B4-BE49-F238E27FC236}">
                <a16:creationId xmlns:a16="http://schemas.microsoft.com/office/drawing/2014/main" id="{6A98ED6A-8BD2-45C3-B044-ED641C698BD6}"/>
              </a:ext>
            </a:extLst>
          </p:cNvPr>
          <p:cNvSpPr>
            <a:spLocks noGrp="1"/>
          </p:cNvSpPr>
          <p:nvPr>
            <p:ph type="ftr" sz="quarter" idx="11"/>
          </p:nvPr>
        </p:nvSpPr>
        <p:spPr/>
        <p:txBody>
          <a:bodyPr/>
          <a:lstStyle/>
          <a:p>
            <a:r>
              <a:rPr lang="sv-SE"/>
              <a:t>Nationella spelformer, utbildning 7 mot 7 (10-12 år)</a:t>
            </a:r>
            <a:endParaRPr lang="sv-SE" dirty="0"/>
          </a:p>
        </p:txBody>
      </p:sp>
      <p:sp>
        <p:nvSpPr>
          <p:cNvPr id="29" name="Platshållare för text 2">
            <a:extLst>
              <a:ext uri="{FF2B5EF4-FFF2-40B4-BE49-F238E27FC236}">
                <a16:creationId xmlns:a16="http://schemas.microsoft.com/office/drawing/2014/main" id="{AB7B9CF1-AB20-4204-833E-B2D1CE30108F}"/>
              </a:ext>
            </a:extLst>
          </p:cNvPr>
          <p:cNvSpPr txBox="1">
            <a:spLocks/>
          </p:cNvSpPr>
          <p:nvPr/>
        </p:nvSpPr>
        <p:spPr>
          <a:xfrm>
            <a:off x="784225" y="2529689"/>
            <a:ext cx="4435475" cy="535518"/>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solidFill>
                  <a:schemeClr val="bg1"/>
                </a:solidFill>
              </a:rPr>
              <a:t>Positiva tränare</a:t>
            </a:r>
          </a:p>
        </p:txBody>
      </p:sp>
      <p:sp>
        <p:nvSpPr>
          <p:cNvPr id="30" name="Platshållare för text 2">
            <a:extLst>
              <a:ext uri="{FF2B5EF4-FFF2-40B4-BE49-F238E27FC236}">
                <a16:creationId xmlns:a16="http://schemas.microsoft.com/office/drawing/2014/main" id="{C64E76F1-329E-490C-B3CF-51A6D7094628}"/>
              </a:ext>
            </a:extLst>
          </p:cNvPr>
          <p:cNvSpPr txBox="1">
            <a:spLocks/>
          </p:cNvSpPr>
          <p:nvPr/>
        </p:nvSpPr>
        <p:spPr>
          <a:xfrm>
            <a:off x="5285714" y="2533336"/>
            <a:ext cx="4656039" cy="4236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solidFill>
                  <a:schemeClr val="bg1"/>
                </a:solidFill>
              </a:rPr>
              <a:t>Gemenskap</a:t>
            </a:r>
          </a:p>
        </p:txBody>
      </p:sp>
      <p:sp>
        <p:nvSpPr>
          <p:cNvPr id="31" name="Platshållare för text 2">
            <a:extLst>
              <a:ext uri="{FF2B5EF4-FFF2-40B4-BE49-F238E27FC236}">
                <a16:creationId xmlns:a16="http://schemas.microsoft.com/office/drawing/2014/main" id="{D13ADB22-99B0-4BA2-921F-ED3CF7D531ED}"/>
              </a:ext>
            </a:extLst>
          </p:cNvPr>
          <p:cNvSpPr txBox="1">
            <a:spLocks/>
          </p:cNvSpPr>
          <p:nvPr/>
        </p:nvSpPr>
        <p:spPr>
          <a:xfrm>
            <a:off x="784224" y="4586265"/>
            <a:ext cx="2130425" cy="449030"/>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solidFill>
                  <a:schemeClr val="bg1"/>
                </a:solidFill>
              </a:rPr>
              <a:t>Anstränga sig</a:t>
            </a:r>
          </a:p>
        </p:txBody>
      </p:sp>
      <p:sp>
        <p:nvSpPr>
          <p:cNvPr id="32" name="Platshållare för text 2">
            <a:extLst>
              <a:ext uri="{FF2B5EF4-FFF2-40B4-BE49-F238E27FC236}">
                <a16:creationId xmlns:a16="http://schemas.microsoft.com/office/drawing/2014/main" id="{C4374BDC-4F5C-4117-8B14-8FF8C5A81332}"/>
              </a:ext>
            </a:extLst>
          </p:cNvPr>
          <p:cNvSpPr txBox="1">
            <a:spLocks/>
          </p:cNvSpPr>
          <p:nvPr/>
        </p:nvSpPr>
        <p:spPr>
          <a:xfrm>
            <a:off x="5285713" y="4589912"/>
            <a:ext cx="4341715" cy="42799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solidFill>
                  <a:schemeClr val="bg1"/>
                </a:solidFill>
              </a:rPr>
              <a:t>Lära sig</a:t>
            </a:r>
          </a:p>
        </p:txBody>
      </p:sp>
      <p:sp>
        <p:nvSpPr>
          <p:cNvPr id="9" name="Platshållare för text 2">
            <a:extLst>
              <a:ext uri="{FF2B5EF4-FFF2-40B4-BE49-F238E27FC236}">
                <a16:creationId xmlns:a16="http://schemas.microsoft.com/office/drawing/2014/main" id="{398B2C46-C9F0-4D5D-961D-05567FDD872C}"/>
              </a:ext>
            </a:extLst>
          </p:cNvPr>
          <p:cNvSpPr txBox="1">
            <a:spLocks/>
          </p:cNvSpPr>
          <p:nvPr/>
        </p:nvSpPr>
        <p:spPr>
          <a:xfrm>
            <a:off x="784224" y="2953377"/>
            <a:ext cx="4435475" cy="1344884"/>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solidFill>
                  <a:schemeClr val="bg1"/>
                </a:solidFill>
              </a:rPr>
              <a:t>Tränaren ger beröm för ansträngning</a:t>
            </a:r>
          </a:p>
          <a:p>
            <a:r>
              <a:rPr lang="sv-SE" sz="2000" dirty="0">
                <a:solidFill>
                  <a:schemeClr val="bg1"/>
                </a:solidFill>
              </a:rPr>
              <a:t>Tränaren är trevlig och rolig</a:t>
            </a:r>
          </a:p>
          <a:p>
            <a:r>
              <a:rPr lang="sv-SE" sz="2000" dirty="0">
                <a:solidFill>
                  <a:schemeClr val="bg1"/>
                </a:solidFill>
              </a:rPr>
              <a:t>Tränaren lyssnar</a:t>
            </a:r>
          </a:p>
        </p:txBody>
      </p:sp>
      <p:sp>
        <p:nvSpPr>
          <p:cNvPr id="10" name="Platshållare för text 2">
            <a:extLst>
              <a:ext uri="{FF2B5EF4-FFF2-40B4-BE49-F238E27FC236}">
                <a16:creationId xmlns:a16="http://schemas.microsoft.com/office/drawing/2014/main" id="{BF105681-5ECD-464C-A9C2-96E327D30B02}"/>
              </a:ext>
            </a:extLst>
          </p:cNvPr>
          <p:cNvSpPr txBox="1">
            <a:spLocks/>
          </p:cNvSpPr>
          <p:nvPr/>
        </p:nvSpPr>
        <p:spPr>
          <a:xfrm>
            <a:off x="5285713" y="2953377"/>
            <a:ext cx="4435475" cy="124358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solidFill>
                  <a:schemeClr val="bg1"/>
                </a:solidFill>
              </a:rPr>
              <a:t>Peppa och bli peppad av lagkamrater</a:t>
            </a:r>
          </a:p>
          <a:p>
            <a:r>
              <a:rPr lang="sv-SE" sz="2000" dirty="0">
                <a:solidFill>
                  <a:schemeClr val="bg1"/>
                </a:solidFill>
              </a:rPr>
              <a:t>Göra saker tillsammans</a:t>
            </a:r>
          </a:p>
          <a:p>
            <a:r>
              <a:rPr lang="sv-SE" sz="2000" dirty="0">
                <a:solidFill>
                  <a:schemeClr val="bg1"/>
                </a:solidFill>
              </a:rPr>
              <a:t>Spelare uppträder sportsligt</a:t>
            </a:r>
          </a:p>
        </p:txBody>
      </p:sp>
      <p:sp>
        <p:nvSpPr>
          <p:cNvPr id="11" name="Platshållare för text 2">
            <a:extLst>
              <a:ext uri="{FF2B5EF4-FFF2-40B4-BE49-F238E27FC236}">
                <a16:creationId xmlns:a16="http://schemas.microsoft.com/office/drawing/2014/main" id="{1A59CACC-4BA8-431A-9B35-55FB73F69F49}"/>
              </a:ext>
            </a:extLst>
          </p:cNvPr>
          <p:cNvSpPr txBox="1">
            <a:spLocks/>
          </p:cNvSpPr>
          <p:nvPr/>
        </p:nvSpPr>
        <p:spPr>
          <a:xfrm>
            <a:off x="784223" y="5014890"/>
            <a:ext cx="3556829" cy="1253458"/>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solidFill>
                  <a:schemeClr val="bg1"/>
                </a:solidFill>
              </a:rPr>
              <a:t>Göra sitt bästa</a:t>
            </a:r>
          </a:p>
          <a:p>
            <a:r>
              <a:rPr lang="sv-SE" sz="2000" dirty="0">
                <a:solidFill>
                  <a:schemeClr val="bg1"/>
                </a:solidFill>
              </a:rPr>
              <a:t>Uppleva sig kompetent</a:t>
            </a:r>
          </a:p>
          <a:p>
            <a:r>
              <a:rPr lang="sv-SE" sz="2000" dirty="0">
                <a:solidFill>
                  <a:schemeClr val="bg1"/>
                </a:solidFill>
              </a:rPr>
              <a:t>Träna och vara fysisk aktiv</a:t>
            </a:r>
          </a:p>
        </p:txBody>
      </p:sp>
      <p:sp>
        <p:nvSpPr>
          <p:cNvPr id="12" name="Platshållare för text 2">
            <a:extLst>
              <a:ext uri="{FF2B5EF4-FFF2-40B4-BE49-F238E27FC236}">
                <a16:creationId xmlns:a16="http://schemas.microsoft.com/office/drawing/2014/main" id="{29CD3232-2893-4AD7-B185-2C86EC928F8D}"/>
              </a:ext>
            </a:extLst>
          </p:cNvPr>
          <p:cNvSpPr txBox="1">
            <a:spLocks/>
          </p:cNvSpPr>
          <p:nvPr/>
        </p:nvSpPr>
        <p:spPr>
          <a:xfrm>
            <a:off x="5285712" y="5017910"/>
            <a:ext cx="4532216" cy="1368388"/>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solidFill>
                  <a:schemeClr val="bg1"/>
                </a:solidFill>
              </a:rPr>
              <a:t>Utvecklas i fotboll</a:t>
            </a:r>
          </a:p>
          <a:p>
            <a:r>
              <a:rPr lang="sv-SE" sz="2000" dirty="0">
                <a:solidFill>
                  <a:schemeClr val="bg1"/>
                </a:solidFill>
              </a:rPr>
              <a:t>Lära sig nya saker</a:t>
            </a:r>
          </a:p>
          <a:p>
            <a:r>
              <a:rPr lang="sv-SE" sz="2000" dirty="0">
                <a:solidFill>
                  <a:schemeClr val="bg1"/>
                </a:solidFill>
              </a:rPr>
              <a:t>Att använda det du tränat på i match</a:t>
            </a:r>
          </a:p>
        </p:txBody>
      </p:sp>
      <p:pic>
        <p:nvPicPr>
          <p:cNvPr id="13" name="Picture 1" descr="tjejer08.png">
            <a:extLst>
              <a:ext uri="{FF2B5EF4-FFF2-40B4-BE49-F238E27FC236}">
                <a16:creationId xmlns:a16="http://schemas.microsoft.com/office/drawing/2014/main" id="{75B7C1EE-6FD2-482D-88DA-9A85A6643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37188" y="1077912"/>
            <a:ext cx="252095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0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fotboll, gräs, boll, leker&#10;&#10;Automatiskt genererad beskrivning">
            <a:extLst>
              <a:ext uri="{FF2B5EF4-FFF2-40B4-BE49-F238E27FC236}">
                <a16:creationId xmlns:a16="http://schemas.microsoft.com/office/drawing/2014/main" id="{A44E3FF1-F0DC-4104-A404-F0DC736013CB}"/>
              </a:ext>
            </a:extLst>
          </p:cNvPr>
          <p:cNvPicPr>
            <a:picLocks noChangeAspect="1"/>
          </p:cNvPicPr>
          <p:nvPr/>
        </p:nvPicPr>
        <p:blipFill rotWithShape="1">
          <a:blip r:embed="rId3"/>
          <a:srcRect t="5111" b="10514"/>
          <a:stretch/>
        </p:blipFill>
        <p:spPr>
          <a:xfrm>
            <a:off x="-448" y="0"/>
            <a:ext cx="12192122" cy="6858000"/>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Match</a:t>
            </a:r>
          </a:p>
        </p:txBody>
      </p:sp>
      <p:sp>
        <p:nvSpPr>
          <p:cNvPr id="2" name="Platshållare för sidfot 1">
            <a:extLst>
              <a:ext uri="{FF2B5EF4-FFF2-40B4-BE49-F238E27FC236}">
                <a16:creationId xmlns:a16="http://schemas.microsoft.com/office/drawing/2014/main" id="{32EEB8AB-68BE-4324-B22D-549978447EA8}"/>
              </a:ext>
            </a:extLst>
          </p:cNvPr>
          <p:cNvSpPr>
            <a:spLocks noGrp="1"/>
          </p:cNvSpPr>
          <p:nvPr>
            <p:ph type="ftr" sz="quarter" idx="11"/>
          </p:nvPr>
        </p:nvSpPr>
        <p:spPr/>
        <p:txBody>
          <a:bodyPr/>
          <a:lstStyle/>
          <a:p>
            <a:r>
              <a:rPr lang="sv-SE"/>
              <a:t>Nationella spelformer, utbildning 7 mot 7 (10-12 år)</a:t>
            </a:r>
            <a:endParaRPr lang="sv-SE" dirty="0"/>
          </a:p>
        </p:txBody>
      </p:sp>
    </p:spTree>
    <p:extLst>
      <p:ext uri="{BB962C8B-B14F-4D97-AF65-F5344CB8AC3E}">
        <p14:creationId xmlns:p14="http://schemas.microsoft.com/office/powerpoint/2010/main" val="193835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Spelformen 7 mot 7</a:t>
            </a:r>
          </a:p>
        </p:txBody>
      </p:sp>
      <p:sp>
        <p:nvSpPr>
          <p:cNvPr id="2" name="Platshållare för sidfot 1">
            <a:extLst>
              <a:ext uri="{FF2B5EF4-FFF2-40B4-BE49-F238E27FC236}">
                <a16:creationId xmlns:a16="http://schemas.microsoft.com/office/drawing/2014/main" id="{D4A0E030-9356-464C-AFD5-46935F0BD2EE}"/>
              </a:ext>
            </a:extLst>
          </p:cNvPr>
          <p:cNvSpPr>
            <a:spLocks noGrp="1"/>
          </p:cNvSpPr>
          <p:nvPr>
            <p:ph type="ftr" sz="quarter" idx="11"/>
          </p:nvPr>
        </p:nvSpPr>
        <p:spPr/>
        <p:txBody>
          <a:bodyPr/>
          <a:lstStyle/>
          <a:p>
            <a:r>
              <a:rPr lang="sv-SE"/>
              <a:t>Nationella spelformer, utbildning 7 mot 7 (10-12 år)</a:t>
            </a:r>
            <a:endParaRPr lang="sv-SE" dirty="0"/>
          </a:p>
        </p:txBody>
      </p:sp>
      <p:graphicFrame>
        <p:nvGraphicFramePr>
          <p:cNvPr id="7" name="Tabell 6">
            <a:extLst>
              <a:ext uri="{FF2B5EF4-FFF2-40B4-BE49-F238E27FC236}">
                <a16:creationId xmlns:a16="http://schemas.microsoft.com/office/drawing/2014/main" id="{BE3A2428-BE43-45D3-993B-A3C173807A97}"/>
              </a:ext>
            </a:extLst>
          </p:cNvPr>
          <p:cNvGraphicFramePr>
            <a:graphicFrameLocks noGrp="1"/>
          </p:cNvGraphicFramePr>
          <p:nvPr>
            <p:extLst>
              <p:ext uri="{D42A27DB-BD31-4B8C-83A1-F6EECF244321}">
                <p14:modId xmlns:p14="http://schemas.microsoft.com/office/powerpoint/2010/main" val="750796658"/>
              </p:ext>
            </p:extLst>
          </p:nvPr>
        </p:nvGraphicFramePr>
        <p:xfrm>
          <a:off x="326457" y="2197110"/>
          <a:ext cx="8881338" cy="4399425"/>
        </p:xfrm>
        <a:graphic>
          <a:graphicData uri="http://schemas.openxmlformats.org/drawingml/2006/table">
            <a:tbl>
              <a:tblPr firstRow="1" bandRow="1">
                <a:tableStyleId>{5C22544A-7EE6-4342-B048-85BDC9FD1C3A}</a:tableStyleId>
              </a:tblPr>
              <a:tblGrid>
                <a:gridCol w="1659262">
                  <a:extLst>
                    <a:ext uri="{9D8B030D-6E8A-4147-A177-3AD203B41FA5}">
                      <a16:colId xmlns:a16="http://schemas.microsoft.com/office/drawing/2014/main" val="1557111780"/>
                    </a:ext>
                  </a:extLst>
                </a:gridCol>
                <a:gridCol w="3788605">
                  <a:extLst>
                    <a:ext uri="{9D8B030D-6E8A-4147-A177-3AD203B41FA5}">
                      <a16:colId xmlns:a16="http://schemas.microsoft.com/office/drawing/2014/main" val="3940178908"/>
                    </a:ext>
                  </a:extLst>
                </a:gridCol>
                <a:gridCol w="3433471">
                  <a:extLst>
                    <a:ext uri="{9D8B030D-6E8A-4147-A177-3AD203B41FA5}">
                      <a16:colId xmlns:a16="http://schemas.microsoft.com/office/drawing/2014/main" val="3980182603"/>
                    </a:ext>
                  </a:extLst>
                </a:gridCol>
              </a:tblGrid>
              <a:tr h="367821">
                <a:tc>
                  <a:txBody>
                    <a:bodyPr/>
                    <a:lstStyle/>
                    <a:p>
                      <a:endParaRPr lang="sv-SE" dirty="0"/>
                    </a:p>
                  </a:txBody>
                  <a:tcPr/>
                </a:tc>
                <a:tc>
                  <a:txBody>
                    <a:bodyPr/>
                    <a:lstStyle/>
                    <a:p>
                      <a:r>
                        <a:rPr lang="sv-SE" dirty="0"/>
                        <a:t>Regler</a:t>
                      </a:r>
                    </a:p>
                  </a:txBody>
                  <a:tcPr/>
                </a:tc>
                <a:tc>
                  <a:txBody>
                    <a:bodyPr/>
                    <a:lstStyle/>
                    <a:p>
                      <a:r>
                        <a:rPr lang="sv-SE" dirty="0"/>
                        <a:t>Rekommendationer</a:t>
                      </a:r>
                    </a:p>
                  </a:txBody>
                  <a:tcPr/>
                </a:tc>
                <a:extLst>
                  <a:ext uri="{0D108BD9-81ED-4DB2-BD59-A6C34878D82A}">
                    <a16:rowId xmlns:a16="http://schemas.microsoft.com/office/drawing/2014/main" val="3717606686"/>
                  </a:ext>
                </a:extLst>
              </a:tr>
              <a:tr h="613258">
                <a:tc>
                  <a:txBody>
                    <a:bodyPr/>
                    <a:lstStyle/>
                    <a:p>
                      <a:r>
                        <a:rPr lang="sv-SE" dirty="0"/>
                        <a:t>Plan</a:t>
                      </a:r>
                    </a:p>
                  </a:txBody>
                  <a:tcPr/>
                </a:tc>
                <a:tc>
                  <a:txBody>
                    <a:bodyPr/>
                    <a:lstStyle/>
                    <a:p>
                      <a:r>
                        <a:rPr lang="sv-SE" dirty="0"/>
                        <a:t>50-55 x 30-35 m</a:t>
                      </a:r>
                    </a:p>
                  </a:txBody>
                  <a:tcPr/>
                </a:tc>
                <a:tc>
                  <a:txBody>
                    <a:bodyPr/>
                    <a:lstStyle/>
                    <a:p>
                      <a:r>
                        <a:rPr lang="sv-SE" dirty="0"/>
                        <a:t>50 x 30 m för 10-11-åringar</a:t>
                      </a:r>
                    </a:p>
                    <a:p>
                      <a:r>
                        <a:rPr lang="sv-SE" dirty="0"/>
                        <a:t>55 x 35 m för 12-åringar</a:t>
                      </a:r>
                    </a:p>
                  </a:txBody>
                  <a:tcPr/>
                </a:tc>
                <a:extLst>
                  <a:ext uri="{0D108BD9-81ED-4DB2-BD59-A6C34878D82A}">
                    <a16:rowId xmlns:a16="http://schemas.microsoft.com/office/drawing/2014/main" val="3100581300"/>
                  </a:ext>
                </a:extLst>
              </a:tr>
              <a:tr h="367821">
                <a:tc>
                  <a:txBody>
                    <a:bodyPr/>
                    <a:lstStyle/>
                    <a:p>
                      <a:r>
                        <a:rPr lang="sv-SE" dirty="0"/>
                        <a:t>Mål</a:t>
                      </a:r>
                    </a:p>
                  </a:txBody>
                  <a:tcPr/>
                </a:tc>
                <a:tc>
                  <a:txBody>
                    <a:bodyPr/>
                    <a:lstStyle/>
                    <a:p>
                      <a:r>
                        <a:rPr lang="sv-SE" dirty="0"/>
                        <a:t>5 x 2 m</a:t>
                      </a:r>
                    </a:p>
                  </a:txBody>
                  <a:tcPr/>
                </a:tc>
                <a:tc>
                  <a:txBody>
                    <a:bodyPr/>
                    <a:lstStyle/>
                    <a:p>
                      <a:endParaRPr lang="sv-SE" dirty="0"/>
                    </a:p>
                  </a:txBody>
                  <a:tcPr/>
                </a:tc>
                <a:extLst>
                  <a:ext uri="{0D108BD9-81ED-4DB2-BD59-A6C34878D82A}">
                    <a16:rowId xmlns:a16="http://schemas.microsoft.com/office/drawing/2014/main" val="3947170121"/>
                  </a:ext>
                </a:extLst>
              </a:tr>
              <a:tr h="367821">
                <a:tc>
                  <a:txBody>
                    <a:bodyPr/>
                    <a:lstStyle/>
                    <a:p>
                      <a:r>
                        <a:rPr lang="sv-SE" dirty="0"/>
                        <a:t>Boll</a:t>
                      </a:r>
                    </a:p>
                  </a:txBody>
                  <a:tcPr/>
                </a:tc>
                <a:tc>
                  <a:txBody>
                    <a:bodyPr/>
                    <a:lstStyle/>
                    <a:p>
                      <a:r>
                        <a:rPr lang="sv-SE" dirty="0"/>
                        <a:t>Storlek 4</a:t>
                      </a:r>
                    </a:p>
                  </a:txBody>
                  <a:tcPr/>
                </a:tc>
                <a:tc>
                  <a:txBody>
                    <a:bodyPr/>
                    <a:lstStyle/>
                    <a:p>
                      <a:r>
                        <a:rPr lang="sv-SE" dirty="0"/>
                        <a:t>Boll av god kvalité</a:t>
                      </a:r>
                    </a:p>
                  </a:txBody>
                  <a:tcPr/>
                </a:tc>
                <a:extLst>
                  <a:ext uri="{0D108BD9-81ED-4DB2-BD59-A6C34878D82A}">
                    <a16:rowId xmlns:a16="http://schemas.microsoft.com/office/drawing/2014/main" val="2827382177"/>
                  </a:ext>
                </a:extLst>
              </a:tr>
              <a:tr h="321900">
                <a:tc>
                  <a:txBody>
                    <a:bodyPr/>
                    <a:lstStyle/>
                    <a:p>
                      <a:r>
                        <a:rPr lang="sv-SE" dirty="0"/>
                        <a:t>Speltid</a:t>
                      </a:r>
                    </a:p>
                  </a:txBody>
                  <a:tcPr/>
                </a:tc>
                <a:tc>
                  <a:txBody>
                    <a:bodyPr/>
                    <a:lstStyle/>
                    <a:p>
                      <a:r>
                        <a:rPr lang="sv-SE" dirty="0"/>
                        <a:t>3 x 20 min</a:t>
                      </a:r>
                    </a:p>
                  </a:txBody>
                  <a:tcPr/>
                </a:tc>
                <a:tc>
                  <a:txBody>
                    <a:bodyPr/>
                    <a:lstStyle/>
                    <a:p>
                      <a:r>
                        <a:rPr lang="sv-SE" b="1" dirty="0"/>
                        <a:t>Lika speltid för alla</a:t>
                      </a:r>
                    </a:p>
                  </a:txBody>
                  <a:tcPr/>
                </a:tc>
                <a:extLst>
                  <a:ext uri="{0D108BD9-81ED-4DB2-BD59-A6C34878D82A}">
                    <a16:rowId xmlns:a16="http://schemas.microsoft.com/office/drawing/2014/main" val="3116724626"/>
                  </a:ext>
                </a:extLst>
              </a:tr>
              <a:tr h="367821">
                <a:tc>
                  <a:txBody>
                    <a:bodyPr/>
                    <a:lstStyle/>
                    <a:p>
                      <a:r>
                        <a:rPr lang="sv-SE" dirty="0"/>
                        <a:t>Spelare</a:t>
                      </a:r>
                    </a:p>
                  </a:txBody>
                  <a:tcPr/>
                </a:tc>
                <a:tc>
                  <a:txBody>
                    <a:bodyPr/>
                    <a:lstStyle/>
                    <a:p>
                      <a:r>
                        <a:rPr lang="sv-SE" dirty="0"/>
                        <a:t>7 på planen (inklusive målvakt)</a:t>
                      </a:r>
                    </a:p>
                  </a:txBody>
                  <a:tcPr/>
                </a:tc>
                <a:tc>
                  <a:txBody>
                    <a:bodyPr/>
                    <a:lstStyle/>
                    <a:p>
                      <a:r>
                        <a:rPr lang="sv-SE" dirty="0"/>
                        <a:t>3 avbytare</a:t>
                      </a:r>
                    </a:p>
                  </a:txBody>
                  <a:tcPr/>
                </a:tc>
                <a:extLst>
                  <a:ext uri="{0D108BD9-81ED-4DB2-BD59-A6C34878D82A}">
                    <a16:rowId xmlns:a16="http://schemas.microsoft.com/office/drawing/2014/main" val="2808466889"/>
                  </a:ext>
                </a:extLst>
              </a:tr>
              <a:tr h="367821">
                <a:tc>
                  <a:txBody>
                    <a:bodyPr/>
                    <a:lstStyle/>
                    <a:p>
                      <a:r>
                        <a:rPr lang="sv-SE" dirty="0"/>
                        <a:t>Byten</a:t>
                      </a:r>
                    </a:p>
                  </a:txBody>
                  <a:tcPr/>
                </a:tc>
                <a:tc>
                  <a:txBody>
                    <a:bodyPr/>
                    <a:lstStyle/>
                    <a:p>
                      <a:r>
                        <a:rPr lang="sv-SE" dirty="0"/>
                        <a:t>Fria byten</a:t>
                      </a:r>
                    </a:p>
                  </a:txBody>
                  <a:tcPr/>
                </a:tc>
                <a:tc>
                  <a:txBody>
                    <a:bodyPr/>
                    <a:lstStyle/>
                    <a:p>
                      <a:r>
                        <a:rPr lang="sv-SE" dirty="0"/>
                        <a:t>Byten företrädelsevis i spelavbrott</a:t>
                      </a:r>
                    </a:p>
                  </a:txBody>
                  <a:tcPr/>
                </a:tc>
                <a:extLst>
                  <a:ext uri="{0D108BD9-81ED-4DB2-BD59-A6C34878D82A}">
                    <a16:rowId xmlns:a16="http://schemas.microsoft.com/office/drawing/2014/main" val="531249824"/>
                  </a:ext>
                </a:extLst>
              </a:tr>
              <a:tr h="634869">
                <a:tc>
                  <a:txBody>
                    <a:bodyPr/>
                    <a:lstStyle/>
                    <a:p>
                      <a:r>
                        <a:rPr lang="sv-SE" dirty="0"/>
                        <a:t>Fasta situationer</a:t>
                      </a:r>
                    </a:p>
                  </a:txBody>
                  <a:tcPr/>
                </a:tc>
                <a:tc>
                  <a:txBody>
                    <a:bodyPr/>
                    <a:lstStyle/>
                    <a:p>
                      <a:r>
                        <a:rPr lang="sv-SE" dirty="0"/>
                        <a:t>Inkast, hörna, straff, frispark</a:t>
                      </a:r>
                    </a:p>
                    <a:p>
                      <a:r>
                        <a:rPr lang="sv-SE" dirty="0"/>
                        <a:t>Avstånd 7 m</a:t>
                      </a:r>
                    </a:p>
                    <a:p>
                      <a:r>
                        <a:rPr lang="sv-SE" dirty="0"/>
                        <a:t>Retreatlinje vid målvaktsutkast</a:t>
                      </a:r>
                    </a:p>
                  </a:txBody>
                  <a:tcPr/>
                </a:tc>
                <a:tc>
                  <a:txBody>
                    <a:bodyPr/>
                    <a:lstStyle/>
                    <a:p>
                      <a:r>
                        <a:rPr lang="sv-SE" dirty="0"/>
                        <a:t>Närmaste spelare startar spelet</a:t>
                      </a:r>
                    </a:p>
                  </a:txBody>
                  <a:tcPr/>
                </a:tc>
                <a:extLst>
                  <a:ext uri="{0D108BD9-81ED-4DB2-BD59-A6C34878D82A}">
                    <a16:rowId xmlns:a16="http://schemas.microsoft.com/office/drawing/2014/main" val="2359993510"/>
                  </a:ext>
                </a:extLst>
              </a:tr>
              <a:tr h="634869">
                <a:tc>
                  <a:txBody>
                    <a:bodyPr/>
                    <a:lstStyle/>
                    <a:p>
                      <a:r>
                        <a:rPr lang="sv-SE" dirty="0"/>
                        <a:t>4-målsregeln</a:t>
                      </a:r>
                    </a:p>
                  </a:txBody>
                  <a:tcPr/>
                </a:tc>
                <a:tc>
                  <a:txBody>
                    <a:bodyPr/>
                    <a:lstStyle/>
                    <a:p>
                      <a:r>
                        <a:rPr lang="sv-SE" dirty="0"/>
                        <a:t>Åttonde spelare </a:t>
                      </a:r>
                      <a:r>
                        <a:rPr lang="sv-SE" b="1" i="0" dirty="0"/>
                        <a:t>får</a:t>
                      </a:r>
                      <a:r>
                        <a:rPr lang="sv-SE" dirty="0"/>
                        <a:t> sättas in vid underläge med 4 mål</a:t>
                      </a:r>
                    </a:p>
                  </a:txBody>
                  <a:tcPr/>
                </a:tc>
                <a:tc>
                  <a:txBody>
                    <a:bodyPr/>
                    <a:lstStyle/>
                    <a:p>
                      <a:r>
                        <a:rPr lang="sv-SE" dirty="0"/>
                        <a:t>Sätt in extra spelare</a:t>
                      </a:r>
                    </a:p>
                  </a:txBody>
                  <a:tcPr/>
                </a:tc>
                <a:extLst>
                  <a:ext uri="{0D108BD9-81ED-4DB2-BD59-A6C34878D82A}">
                    <a16:rowId xmlns:a16="http://schemas.microsoft.com/office/drawing/2014/main" val="3325679714"/>
                  </a:ext>
                </a:extLst>
              </a:tr>
            </a:tbl>
          </a:graphicData>
        </a:graphic>
      </p:graphicFrame>
      <p:sp>
        <p:nvSpPr>
          <p:cNvPr id="10" name="Platshållare för text 2">
            <a:extLst>
              <a:ext uri="{FF2B5EF4-FFF2-40B4-BE49-F238E27FC236}">
                <a16:creationId xmlns:a16="http://schemas.microsoft.com/office/drawing/2014/main" id="{EEAEC58C-5359-4AB4-A3F6-77AC2AD28DFE}"/>
              </a:ext>
            </a:extLst>
          </p:cNvPr>
          <p:cNvSpPr txBox="1">
            <a:spLocks/>
          </p:cNvSpPr>
          <p:nvPr/>
        </p:nvSpPr>
        <p:spPr>
          <a:xfrm>
            <a:off x="8980696" y="6529139"/>
            <a:ext cx="3211304" cy="328861"/>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lvl="1" indent="0" algn="r">
              <a:buNone/>
            </a:pPr>
            <a:r>
              <a:rPr lang="sv-SE" sz="1800" dirty="0">
                <a:solidFill>
                  <a:schemeClr val="bg1"/>
                </a:solidFill>
              </a:rPr>
              <a:t>svenskfotboll.se/spelformer</a:t>
            </a:r>
          </a:p>
        </p:txBody>
      </p:sp>
      <p:pic>
        <p:nvPicPr>
          <p:cNvPr id="12" name="Bildobjekt 11">
            <a:extLst>
              <a:ext uri="{FF2B5EF4-FFF2-40B4-BE49-F238E27FC236}">
                <a16:creationId xmlns:a16="http://schemas.microsoft.com/office/drawing/2014/main" id="{6131FAC7-958C-4765-9148-E79A91448E98}"/>
              </a:ext>
            </a:extLst>
          </p:cNvPr>
          <p:cNvPicPr>
            <a:picLocks noChangeAspect="1"/>
          </p:cNvPicPr>
          <p:nvPr/>
        </p:nvPicPr>
        <p:blipFill>
          <a:blip r:embed="rId3"/>
          <a:stretch>
            <a:fillRect/>
          </a:stretch>
        </p:blipFill>
        <p:spPr>
          <a:xfrm rot="180737">
            <a:off x="9878323" y="3235785"/>
            <a:ext cx="1416049" cy="200130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903925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upp 38">
            <a:extLst>
              <a:ext uri="{FF2B5EF4-FFF2-40B4-BE49-F238E27FC236}">
                <a16:creationId xmlns:a16="http://schemas.microsoft.com/office/drawing/2014/main" id="{81608690-3220-46D0-AD65-B4CACF102B86}"/>
              </a:ext>
            </a:extLst>
          </p:cNvPr>
          <p:cNvGrpSpPr/>
          <p:nvPr/>
        </p:nvGrpSpPr>
        <p:grpSpPr>
          <a:xfrm>
            <a:off x="1394228" y="2546526"/>
            <a:ext cx="9525495" cy="5896734"/>
            <a:chOff x="2316000" y="1602768"/>
            <a:chExt cx="7560001" cy="4680000"/>
          </a:xfrm>
          <a:scene3d>
            <a:camera prst="perspectiveRelaxedModerately">
              <a:rot lat="17400000" lon="0" rev="0"/>
            </a:camera>
            <a:lightRig rig="threePt" dir="t"/>
          </a:scene3d>
        </p:grpSpPr>
        <p:sp>
          <p:nvSpPr>
            <p:cNvPr id="40" name="Rektangel 39">
              <a:extLst>
                <a:ext uri="{FF2B5EF4-FFF2-40B4-BE49-F238E27FC236}">
                  <a16:creationId xmlns:a16="http://schemas.microsoft.com/office/drawing/2014/main" id="{2FF8F541-2CC3-4036-8227-8FA846C66CBF}"/>
                </a:ext>
              </a:extLst>
            </p:cNvPr>
            <p:cNvSpPr/>
            <p:nvPr/>
          </p:nvSpPr>
          <p:spPr>
            <a:xfrm>
              <a:off x="2316001" y="1602768"/>
              <a:ext cx="7560000" cy="4680000"/>
            </a:xfrm>
            <a:prstGeom prst="rect">
              <a:avLst/>
            </a:prstGeom>
            <a:solidFill>
              <a:srgbClr val="00B050">
                <a:alpha val="14000"/>
              </a:srgbClr>
            </a:solid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llips 40">
              <a:extLst>
                <a:ext uri="{FF2B5EF4-FFF2-40B4-BE49-F238E27FC236}">
                  <a16:creationId xmlns:a16="http://schemas.microsoft.com/office/drawing/2014/main" id="{26D10CA9-189F-445B-83C7-9C07F7824941}"/>
                </a:ext>
              </a:extLst>
            </p:cNvPr>
            <p:cNvSpPr/>
            <p:nvPr/>
          </p:nvSpPr>
          <p:spPr>
            <a:xfrm>
              <a:off x="5325439" y="3172206"/>
              <a:ext cx="1541123" cy="1541123"/>
            </a:xfrm>
            <a:prstGeom prst="ellipse">
              <a:avLst/>
            </a:prstGeom>
            <a:no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Rak koppling 41">
              <a:extLst>
                <a:ext uri="{FF2B5EF4-FFF2-40B4-BE49-F238E27FC236}">
                  <a16:creationId xmlns:a16="http://schemas.microsoft.com/office/drawing/2014/main" id="{8175E2AF-8195-474F-9338-4F61AD4CF66A}"/>
                </a:ext>
              </a:extLst>
            </p:cNvPr>
            <p:cNvCxnSpPr>
              <a:stCxn id="40" idx="0"/>
            </p:cNvCxnSpPr>
            <p:nvPr/>
          </p:nvCxnSpPr>
          <p:spPr>
            <a:xfrm>
              <a:off x="6096001" y="1602768"/>
              <a:ext cx="0" cy="4680000"/>
            </a:xfrm>
            <a:prstGeom prst="line">
              <a:avLst/>
            </a:prstGeom>
            <a:ln w="28575">
              <a:solidFill>
                <a:schemeClr val="bg1">
                  <a:alpha val="5000"/>
                </a:schemeClr>
              </a:solidFill>
            </a:ln>
          </p:spPr>
          <p:style>
            <a:lnRef idx="1">
              <a:schemeClr val="accent1"/>
            </a:lnRef>
            <a:fillRef idx="0">
              <a:schemeClr val="accent1"/>
            </a:fillRef>
            <a:effectRef idx="0">
              <a:schemeClr val="accent1"/>
            </a:effectRef>
            <a:fontRef idx="minor">
              <a:schemeClr val="tx1"/>
            </a:fontRef>
          </p:style>
        </p:cxnSp>
        <p:grpSp>
          <p:nvGrpSpPr>
            <p:cNvPr id="43" name="Grupp 42">
              <a:extLst>
                <a:ext uri="{FF2B5EF4-FFF2-40B4-BE49-F238E27FC236}">
                  <a16:creationId xmlns:a16="http://schemas.microsoft.com/office/drawing/2014/main" id="{360A1B59-7E5D-4822-97CE-2EA34500961F}"/>
                </a:ext>
              </a:extLst>
            </p:cNvPr>
            <p:cNvGrpSpPr/>
            <p:nvPr/>
          </p:nvGrpSpPr>
          <p:grpSpPr>
            <a:xfrm flipH="1">
              <a:off x="8710650" y="2537717"/>
              <a:ext cx="1152001" cy="2880000"/>
              <a:chOff x="7043904" y="2753474"/>
              <a:chExt cx="1152001" cy="2880000"/>
            </a:xfrm>
            <a:noFill/>
          </p:grpSpPr>
          <p:sp>
            <p:nvSpPr>
              <p:cNvPr id="49" name="Rektangel 48">
                <a:extLst>
                  <a:ext uri="{FF2B5EF4-FFF2-40B4-BE49-F238E27FC236}">
                    <a16:creationId xmlns:a16="http://schemas.microsoft.com/office/drawing/2014/main" id="{98616D56-664E-41B8-8247-BD97412695B1}"/>
                  </a:ext>
                </a:extLst>
              </p:cNvPr>
              <p:cNvSpPr/>
              <p:nvPr/>
            </p:nvSpPr>
            <p:spPr>
              <a:xfrm flipH="1">
                <a:off x="7043905" y="2753474"/>
                <a:ext cx="1152000" cy="2880000"/>
              </a:xfrm>
              <a:prstGeom prst="rect">
                <a:avLst/>
              </a:prstGeom>
              <a:grp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ktangel 49">
                <a:extLst>
                  <a:ext uri="{FF2B5EF4-FFF2-40B4-BE49-F238E27FC236}">
                    <a16:creationId xmlns:a16="http://schemas.microsoft.com/office/drawing/2014/main" id="{8BD661D4-5884-4550-A3C8-FE32DCA07FEA}"/>
                  </a:ext>
                </a:extLst>
              </p:cNvPr>
              <p:cNvSpPr/>
              <p:nvPr/>
            </p:nvSpPr>
            <p:spPr>
              <a:xfrm flipH="1">
                <a:off x="7043904" y="3510524"/>
                <a:ext cx="396000" cy="1296000"/>
              </a:xfrm>
              <a:prstGeom prst="rect">
                <a:avLst/>
              </a:prstGeom>
              <a:grp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4" name="Grupp 43">
              <a:extLst>
                <a:ext uri="{FF2B5EF4-FFF2-40B4-BE49-F238E27FC236}">
                  <a16:creationId xmlns:a16="http://schemas.microsoft.com/office/drawing/2014/main" id="{EC6E2D31-091B-4547-92D8-264E31824831}"/>
                </a:ext>
              </a:extLst>
            </p:cNvPr>
            <p:cNvGrpSpPr/>
            <p:nvPr/>
          </p:nvGrpSpPr>
          <p:grpSpPr>
            <a:xfrm>
              <a:off x="2316000" y="2537717"/>
              <a:ext cx="1152001" cy="2880000"/>
              <a:chOff x="616448" y="2753474"/>
              <a:chExt cx="1152001" cy="2880000"/>
            </a:xfrm>
            <a:noFill/>
          </p:grpSpPr>
          <p:sp>
            <p:nvSpPr>
              <p:cNvPr id="47" name="Rektangel 46">
                <a:extLst>
                  <a:ext uri="{FF2B5EF4-FFF2-40B4-BE49-F238E27FC236}">
                    <a16:creationId xmlns:a16="http://schemas.microsoft.com/office/drawing/2014/main" id="{F14E718C-A5B2-4F10-B5CE-B5D94C5AA86C}"/>
                  </a:ext>
                </a:extLst>
              </p:cNvPr>
              <p:cNvSpPr/>
              <p:nvPr/>
            </p:nvSpPr>
            <p:spPr>
              <a:xfrm>
                <a:off x="616449" y="2753474"/>
                <a:ext cx="1152000" cy="2880000"/>
              </a:xfrm>
              <a:prstGeom prst="rect">
                <a:avLst/>
              </a:prstGeom>
              <a:grp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ktangel 47">
                <a:extLst>
                  <a:ext uri="{FF2B5EF4-FFF2-40B4-BE49-F238E27FC236}">
                    <a16:creationId xmlns:a16="http://schemas.microsoft.com/office/drawing/2014/main" id="{02AB0D56-EC0E-4B15-A54C-0F65E1DC76F6}"/>
                  </a:ext>
                </a:extLst>
              </p:cNvPr>
              <p:cNvSpPr/>
              <p:nvPr/>
            </p:nvSpPr>
            <p:spPr>
              <a:xfrm>
                <a:off x="616448" y="3510524"/>
                <a:ext cx="396000" cy="1296000"/>
              </a:xfrm>
              <a:prstGeom prst="rect">
                <a:avLst/>
              </a:prstGeom>
              <a:grp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 name="Frihandsfigur: Form 44">
              <a:extLst>
                <a:ext uri="{FF2B5EF4-FFF2-40B4-BE49-F238E27FC236}">
                  <a16:creationId xmlns:a16="http://schemas.microsoft.com/office/drawing/2014/main" id="{FD4AE36A-B0C3-4BE4-A8E4-B08D21D4BCC6}"/>
                </a:ext>
              </a:extLst>
            </p:cNvPr>
            <p:cNvSpPr/>
            <p:nvPr/>
          </p:nvSpPr>
          <p:spPr>
            <a:xfrm>
              <a:off x="3468001" y="3269844"/>
              <a:ext cx="416743" cy="1354241"/>
            </a:xfrm>
            <a:custGeom>
              <a:avLst/>
              <a:gdLst>
                <a:gd name="connsiteX0" fmla="*/ 0 w 399327"/>
                <a:gd name="connsiteY0" fmla="*/ 0 h 1354238"/>
                <a:gd name="connsiteX1" fmla="*/ 0 w 399327"/>
                <a:gd name="connsiteY1" fmla="*/ 1354238 h 1354238"/>
                <a:gd name="connsiteX2" fmla="*/ 399327 w 399327"/>
                <a:gd name="connsiteY2" fmla="*/ 593203 h 1354238"/>
                <a:gd name="connsiteX3" fmla="*/ 0 w 399327"/>
                <a:gd name="connsiteY3" fmla="*/ 0 h 1354238"/>
                <a:gd name="connsiteX0" fmla="*/ 0 w 399327"/>
                <a:gd name="connsiteY0" fmla="*/ 20493 h 1385112"/>
                <a:gd name="connsiteX1" fmla="*/ 0 w 399327"/>
                <a:gd name="connsiteY1" fmla="*/ 1374731 h 1385112"/>
                <a:gd name="connsiteX2" fmla="*/ 399327 w 399327"/>
                <a:gd name="connsiteY2" fmla="*/ 613696 h 1385112"/>
                <a:gd name="connsiteX3" fmla="*/ 0 w 399327"/>
                <a:gd name="connsiteY3" fmla="*/ 20493 h 1385112"/>
                <a:gd name="connsiteX0" fmla="*/ 0 w 410440"/>
                <a:gd name="connsiteY0" fmla="*/ 20279 h 1386778"/>
                <a:gd name="connsiteX1" fmla="*/ 0 w 410440"/>
                <a:gd name="connsiteY1" fmla="*/ 1374517 h 1386778"/>
                <a:gd name="connsiteX2" fmla="*/ 399327 w 410440"/>
                <a:gd name="connsiteY2" fmla="*/ 613482 h 1386778"/>
                <a:gd name="connsiteX3" fmla="*/ 0 w 410440"/>
                <a:gd name="connsiteY3" fmla="*/ 20279 h 1386778"/>
                <a:gd name="connsiteX0" fmla="*/ 0 w 399707"/>
                <a:gd name="connsiteY0" fmla="*/ 22538 h 1389235"/>
                <a:gd name="connsiteX1" fmla="*/ 0 w 399707"/>
                <a:gd name="connsiteY1" fmla="*/ 1376776 h 1389235"/>
                <a:gd name="connsiteX2" fmla="*/ 399327 w 399707"/>
                <a:gd name="connsiteY2" fmla="*/ 615741 h 1389235"/>
                <a:gd name="connsiteX3" fmla="*/ 0 w 399707"/>
                <a:gd name="connsiteY3" fmla="*/ 22538 h 1389235"/>
                <a:gd name="connsiteX0" fmla="*/ 0 w 417051"/>
                <a:gd name="connsiteY0" fmla="*/ 19913 h 1388312"/>
                <a:gd name="connsiteX1" fmla="*/ 0 w 417051"/>
                <a:gd name="connsiteY1" fmla="*/ 1374151 h 1388312"/>
                <a:gd name="connsiteX2" fmla="*/ 416689 w 417051"/>
                <a:gd name="connsiteY2" fmla="*/ 685458 h 1388312"/>
                <a:gd name="connsiteX3" fmla="*/ 0 w 417051"/>
                <a:gd name="connsiteY3" fmla="*/ 19913 h 1388312"/>
                <a:gd name="connsiteX0" fmla="*/ 0 w 416999"/>
                <a:gd name="connsiteY0" fmla="*/ 19913 h 1374151"/>
                <a:gd name="connsiteX1" fmla="*/ 0 w 416999"/>
                <a:gd name="connsiteY1" fmla="*/ 1374151 h 1374151"/>
                <a:gd name="connsiteX2" fmla="*/ 416689 w 416999"/>
                <a:gd name="connsiteY2" fmla="*/ 685458 h 1374151"/>
                <a:gd name="connsiteX3" fmla="*/ 0 w 416999"/>
                <a:gd name="connsiteY3" fmla="*/ 19913 h 1374151"/>
                <a:gd name="connsiteX0" fmla="*/ 0 w 416999"/>
                <a:gd name="connsiteY0" fmla="*/ 0 h 1354238"/>
                <a:gd name="connsiteX1" fmla="*/ 0 w 416999"/>
                <a:gd name="connsiteY1" fmla="*/ 1354238 h 1354238"/>
                <a:gd name="connsiteX2" fmla="*/ 416689 w 416999"/>
                <a:gd name="connsiteY2" fmla="*/ 665545 h 1354238"/>
                <a:gd name="connsiteX3" fmla="*/ 0 w 416999"/>
                <a:gd name="connsiteY3" fmla="*/ 0 h 1354238"/>
                <a:gd name="connsiteX0" fmla="*/ 0 w 417362"/>
                <a:gd name="connsiteY0" fmla="*/ 0 h 1354238"/>
                <a:gd name="connsiteX1" fmla="*/ 0 w 417362"/>
                <a:gd name="connsiteY1" fmla="*/ 1354238 h 1354238"/>
                <a:gd name="connsiteX2" fmla="*/ 416689 w 417362"/>
                <a:gd name="connsiteY2" fmla="*/ 665545 h 1354238"/>
                <a:gd name="connsiteX3" fmla="*/ 0 w 417362"/>
                <a:gd name="connsiteY3" fmla="*/ 0 h 1354238"/>
                <a:gd name="connsiteX0" fmla="*/ 0 w 416743"/>
                <a:gd name="connsiteY0" fmla="*/ 0 h 1354238"/>
                <a:gd name="connsiteX1" fmla="*/ 0 w 416743"/>
                <a:gd name="connsiteY1" fmla="*/ 1354238 h 1354238"/>
                <a:gd name="connsiteX2" fmla="*/ 416689 w 416743"/>
                <a:gd name="connsiteY2" fmla="*/ 665545 h 1354238"/>
                <a:gd name="connsiteX3" fmla="*/ 0 w 416743"/>
                <a:gd name="connsiteY3" fmla="*/ 0 h 1354238"/>
                <a:gd name="connsiteX0" fmla="*/ 0 w 416743"/>
                <a:gd name="connsiteY0" fmla="*/ 3 h 1354241"/>
                <a:gd name="connsiteX1" fmla="*/ 0 w 416743"/>
                <a:gd name="connsiteY1" fmla="*/ 1354241 h 1354241"/>
                <a:gd name="connsiteX2" fmla="*/ 416689 w 416743"/>
                <a:gd name="connsiteY2" fmla="*/ 665548 h 1354241"/>
                <a:gd name="connsiteX3" fmla="*/ 0 w 416743"/>
                <a:gd name="connsiteY3" fmla="*/ 3 h 1354241"/>
              </a:gdLst>
              <a:ahLst/>
              <a:cxnLst>
                <a:cxn ang="0">
                  <a:pos x="connsiteX0" y="connsiteY0"/>
                </a:cxn>
                <a:cxn ang="0">
                  <a:pos x="connsiteX1" y="connsiteY1"/>
                </a:cxn>
                <a:cxn ang="0">
                  <a:pos x="connsiteX2" y="connsiteY2"/>
                </a:cxn>
                <a:cxn ang="0">
                  <a:pos x="connsiteX3" y="connsiteY3"/>
                </a:cxn>
              </a:cxnLst>
              <a:rect l="l" t="t" r="r" b="b"/>
              <a:pathLst>
                <a:path w="416743" h="1354241">
                  <a:moveTo>
                    <a:pt x="0" y="3"/>
                  </a:moveTo>
                  <a:lnTo>
                    <a:pt x="0" y="1354241"/>
                  </a:lnTo>
                  <a:cubicBezTo>
                    <a:pt x="2894" y="1351829"/>
                    <a:pt x="422259" y="1143991"/>
                    <a:pt x="416689" y="665548"/>
                  </a:cubicBezTo>
                  <a:cubicBezTo>
                    <a:pt x="410963" y="173687"/>
                    <a:pt x="511" y="-870"/>
                    <a:pt x="0" y="3"/>
                  </a:cubicBezTo>
                  <a:close/>
                </a:path>
              </a:pathLst>
            </a:custGeom>
            <a:no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ihandsfigur: Form 45">
              <a:extLst>
                <a:ext uri="{FF2B5EF4-FFF2-40B4-BE49-F238E27FC236}">
                  <a16:creationId xmlns:a16="http://schemas.microsoft.com/office/drawing/2014/main" id="{B4B868A0-4EF2-45CB-AB0E-009CA34EB1AD}"/>
                </a:ext>
              </a:extLst>
            </p:cNvPr>
            <p:cNvSpPr/>
            <p:nvPr/>
          </p:nvSpPr>
          <p:spPr>
            <a:xfrm flipH="1">
              <a:off x="8280556" y="3269844"/>
              <a:ext cx="416743" cy="1354241"/>
            </a:xfrm>
            <a:custGeom>
              <a:avLst/>
              <a:gdLst>
                <a:gd name="connsiteX0" fmla="*/ 0 w 399327"/>
                <a:gd name="connsiteY0" fmla="*/ 0 h 1354238"/>
                <a:gd name="connsiteX1" fmla="*/ 0 w 399327"/>
                <a:gd name="connsiteY1" fmla="*/ 1354238 h 1354238"/>
                <a:gd name="connsiteX2" fmla="*/ 399327 w 399327"/>
                <a:gd name="connsiteY2" fmla="*/ 593203 h 1354238"/>
                <a:gd name="connsiteX3" fmla="*/ 0 w 399327"/>
                <a:gd name="connsiteY3" fmla="*/ 0 h 1354238"/>
                <a:gd name="connsiteX0" fmla="*/ 0 w 399327"/>
                <a:gd name="connsiteY0" fmla="*/ 20493 h 1385112"/>
                <a:gd name="connsiteX1" fmla="*/ 0 w 399327"/>
                <a:gd name="connsiteY1" fmla="*/ 1374731 h 1385112"/>
                <a:gd name="connsiteX2" fmla="*/ 399327 w 399327"/>
                <a:gd name="connsiteY2" fmla="*/ 613696 h 1385112"/>
                <a:gd name="connsiteX3" fmla="*/ 0 w 399327"/>
                <a:gd name="connsiteY3" fmla="*/ 20493 h 1385112"/>
                <a:gd name="connsiteX0" fmla="*/ 0 w 410440"/>
                <a:gd name="connsiteY0" fmla="*/ 20279 h 1386778"/>
                <a:gd name="connsiteX1" fmla="*/ 0 w 410440"/>
                <a:gd name="connsiteY1" fmla="*/ 1374517 h 1386778"/>
                <a:gd name="connsiteX2" fmla="*/ 399327 w 410440"/>
                <a:gd name="connsiteY2" fmla="*/ 613482 h 1386778"/>
                <a:gd name="connsiteX3" fmla="*/ 0 w 410440"/>
                <a:gd name="connsiteY3" fmla="*/ 20279 h 1386778"/>
                <a:gd name="connsiteX0" fmla="*/ 0 w 399707"/>
                <a:gd name="connsiteY0" fmla="*/ 22538 h 1389235"/>
                <a:gd name="connsiteX1" fmla="*/ 0 w 399707"/>
                <a:gd name="connsiteY1" fmla="*/ 1376776 h 1389235"/>
                <a:gd name="connsiteX2" fmla="*/ 399327 w 399707"/>
                <a:gd name="connsiteY2" fmla="*/ 615741 h 1389235"/>
                <a:gd name="connsiteX3" fmla="*/ 0 w 399707"/>
                <a:gd name="connsiteY3" fmla="*/ 22538 h 1389235"/>
                <a:gd name="connsiteX0" fmla="*/ 0 w 417051"/>
                <a:gd name="connsiteY0" fmla="*/ 19913 h 1388312"/>
                <a:gd name="connsiteX1" fmla="*/ 0 w 417051"/>
                <a:gd name="connsiteY1" fmla="*/ 1374151 h 1388312"/>
                <a:gd name="connsiteX2" fmla="*/ 416689 w 417051"/>
                <a:gd name="connsiteY2" fmla="*/ 685458 h 1388312"/>
                <a:gd name="connsiteX3" fmla="*/ 0 w 417051"/>
                <a:gd name="connsiteY3" fmla="*/ 19913 h 1388312"/>
                <a:gd name="connsiteX0" fmla="*/ 0 w 416999"/>
                <a:gd name="connsiteY0" fmla="*/ 19913 h 1374151"/>
                <a:gd name="connsiteX1" fmla="*/ 0 w 416999"/>
                <a:gd name="connsiteY1" fmla="*/ 1374151 h 1374151"/>
                <a:gd name="connsiteX2" fmla="*/ 416689 w 416999"/>
                <a:gd name="connsiteY2" fmla="*/ 685458 h 1374151"/>
                <a:gd name="connsiteX3" fmla="*/ 0 w 416999"/>
                <a:gd name="connsiteY3" fmla="*/ 19913 h 1374151"/>
                <a:gd name="connsiteX0" fmla="*/ 0 w 416999"/>
                <a:gd name="connsiteY0" fmla="*/ 0 h 1354238"/>
                <a:gd name="connsiteX1" fmla="*/ 0 w 416999"/>
                <a:gd name="connsiteY1" fmla="*/ 1354238 h 1354238"/>
                <a:gd name="connsiteX2" fmla="*/ 416689 w 416999"/>
                <a:gd name="connsiteY2" fmla="*/ 665545 h 1354238"/>
                <a:gd name="connsiteX3" fmla="*/ 0 w 416999"/>
                <a:gd name="connsiteY3" fmla="*/ 0 h 1354238"/>
                <a:gd name="connsiteX0" fmla="*/ 0 w 417362"/>
                <a:gd name="connsiteY0" fmla="*/ 0 h 1354238"/>
                <a:gd name="connsiteX1" fmla="*/ 0 w 417362"/>
                <a:gd name="connsiteY1" fmla="*/ 1354238 h 1354238"/>
                <a:gd name="connsiteX2" fmla="*/ 416689 w 417362"/>
                <a:gd name="connsiteY2" fmla="*/ 665545 h 1354238"/>
                <a:gd name="connsiteX3" fmla="*/ 0 w 417362"/>
                <a:gd name="connsiteY3" fmla="*/ 0 h 1354238"/>
                <a:gd name="connsiteX0" fmla="*/ 0 w 416743"/>
                <a:gd name="connsiteY0" fmla="*/ 0 h 1354238"/>
                <a:gd name="connsiteX1" fmla="*/ 0 w 416743"/>
                <a:gd name="connsiteY1" fmla="*/ 1354238 h 1354238"/>
                <a:gd name="connsiteX2" fmla="*/ 416689 w 416743"/>
                <a:gd name="connsiteY2" fmla="*/ 665545 h 1354238"/>
                <a:gd name="connsiteX3" fmla="*/ 0 w 416743"/>
                <a:gd name="connsiteY3" fmla="*/ 0 h 1354238"/>
                <a:gd name="connsiteX0" fmla="*/ 0 w 416743"/>
                <a:gd name="connsiteY0" fmla="*/ 3 h 1354241"/>
                <a:gd name="connsiteX1" fmla="*/ 0 w 416743"/>
                <a:gd name="connsiteY1" fmla="*/ 1354241 h 1354241"/>
                <a:gd name="connsiteX2" fmla="*/ 416689 w 416743"/>
                <a:gd name="connsiteY2" fmla="*/ 665548 h 1354241"/>
                <a:gd name="connsiteX3" fmla="*/ 0 w 416743"/>
                <a:gd name="connsiteY3" fmla="*/ 3 h 1354241"/>
              </a:gdLst>
              <a:ahLst/>
              <a:cxnLst>
                <a:cxn ang="0">
                  <a:pos x="connsiteX0" y="connsiteY0"/>
                </a:cxn>
                <a:cxn ang="0">
                  <a:pos x="connsiteX1" y="connsiteY1"/>
                </a:cxn>
                <a:cxn ang="0">
                  <a:pos x="connsiteX2" y="connsiteY2"/>
                </a:cxn>
                <a:cxn ang="0">
                  <a:pos x="connsiteX3" y="connsiteY3"/>
                </a:cxn>
              </a:cxnLst>
              <a:rect l="l" t="t" r="r" b="b"/>
              <a:pathLst>
                <a:path w="416743" h="1354241">
                  <a:moveTo>
                    <a:pt x="0" y="3"/>
                  </a:moveTo>
                  <a:lnTo>
                    <a:pt x="0" y="1354241"/>
                  </a:lnTo>
                  <a:cubicBezTo>
                    <a:pt x="2894" y="1351829"/>
                    <a:pt x="422259" y="1143991"/>
                    <a:pt x="416689" y="665548"/>
                  </a:cubicBezTo>
                  <a:cubicBezTo>
                    <a:pt x="410963" y="173687"/>
                    <a:pt x="511" y="-870"/>
                    <a:pt x="0" y="3"/>
                  </a:cubicBezTo>
                  <a:close/>
                </a:path>
              </a:pathLst>
            </a:custGeom>
            <a:noFill/>
            <a:ln w="2857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0" name="Grupp 59">
            <a:extLst>
              <a:ext uri="{FF2B5EF4-FFF2-40B4-BE49-F238E27FC236}">
                <a16:creationId xmlns:a16="http://schemas.microsoft.com/office/drawing/2014/main" id="{44A928EF-BEC1-47AB-9DAE-605B1F30FAF1}"/>
              </a:ext>
            </a:extLst>
          </p:cNvPr>
          <p:cNvGrpSpPr/>
          <p:nvPr/>
        </p:nvGrpSpPr>
        <p:grpSpPr>
          <a:xfrm>
            <a:off x="1394229" y="2548473"/>
            <a:ext cx="9525494" cy="5896734"/>
            <a:chOff x="2316001" y="1604525"/>
            <a:chExt cx="7560000" cy="4680000"/>
          </a:xfrm>
          <a:scene3d>
            <a:camera prst="perspectiveRelaxedModerately">
              <a:rot lat="17400000" lon="0" rev="0"/>
            </a:camera>
            <a:lightRig rig="threePt" dir="t"/>
          </a:scene3d>
        </p:grpSpPr>
        <p:grpSp>
          <p:nvGrpSpPr>
            <p:cNvPr id="61" name="Grupp 60">
              <a:extLst>
                <a:ext uri="{FF2B5EF4-FFF2-40B4-BE49-F238E27FC236}">
                  <a16:creationId xmlns:a16="http://schemas.microsoft.com/office/drawing/2014/main" id="{F1F14E9D-E1A2-416E-AFEE-91A8E0492E9B}"/>
                </a:ext>
              </a:extLst>
            </p:cNvPr>
            <p:cNvGrpSpPr/>
            <p:nvPr/>
          </p:nvGrpSpPr>
          <p:grpSpPr>
            <a:xfrm>
              <a:off x="2331337" y="4107022"/>
              <a:ext cx="3589313" cy="2163294"/>
              <a:chOff x="6066745" y="4700911"/>
              <a:chExt cx="3589313" cy="2163294"/>
            </a:xfrm>
          </p:grpSpPr>
          <p:sp>
            <p:nvSpPr>
              <p:cNvPr id="63" name="Rektangel 62">
                <a:extLst>
                  <a:ext uri="{FF2B5EF4-FFF2-40B4-BE49-F238E27FC236}">
                    <a16:creationId xmlns:a16="http://schemas.microsoft.com/office/drawing/2014/main" id="{A0AFD933-3429-45E2-BE28-89A074413A64}"/>
                  </a:ext>
                </a:extLst>
              </p:cNvPr>
              <p:cNvSpPr/>
              <p:nvPr/>
            </p:nvSpPr>
            <p:spPr>
              <a:xfrm>
                <a:off x="6066745" y="4700911"/>
                <a:ext cx="3589313" cy="216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ektangel 63">
                <a:extLst>
                  <a:ext uri="{FF2B5EF4-FFF2-40B4-BE49-F238E27FC236}">
                    <a16:creationId xmlns:a16="http://schemas.microsoft.com/office/drawing/2014/main" id="{F7B40FC3-55ED-40EB-9BDB-C86E358719B1}"/>
                  </a:ext>
                </a:extLst>
              </p:cNvPr>
              <p:cNvSpPr/>
              <p:nvPr/>
            </p:nvSpPr>
            <p:spPr>
              <a:xfrm rot="10800000">
                <a:off x="6066745" y="5246005"/>
                <a:ext cx="666000" cy="10764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Rektangel 64">
                <a:extLst>
                  <a:ext uri="{FF2B5EF4-FFF2-40B4-BE49-F238E27FC236}">
                    <a16:creationId xmlns:a16="http://schemas.microsoft.com/office/drawing/2014/main" id="{093BB0DE-4417-4995-BB7D-8C8D4A77187A}"/>
                  </a:ext>
                </a:extLst>
              </p:cNvPr>
              <p:cNvSpPr/>
              <p:nvPr/>
            </p:nvSpPr>
            <p:spPr>
              <a:xfrm rot="10800000">
                <a:off x="8990058" y="5246005"/>
                <a:ext cx="666000" cy="10764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Rak koppling 65">
                <a:extLst>
                  <a:ext uri="{FF2B5EF4-FFF2-40B4-BE49-F238E27FC236}">
                    <a16:creationId xmlns:a16="http://schemas.microsoft.com/office/drawing/2014/main" id="{E83FA90F-D760-4330-8C8B-D74BD4D63456}"/>
                  </a:ext>
                </a:extLst>
              </p:cNvPr>
              <p:cNvCxnSpPr>
                <a:stCxn id="63" idx="0"/>
                <a:endCxn id="63" idx="2"/>
              </p:cNvCxnSpPr>
              <p:nvPr/>
            </p:nvCxnSpPr>
            <p:spPr>
              <a:xfrm>
                <a:off x="7861402" y="4700911"/>
                <a:ext cx="0" cy="216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971264C2-C060-4B12-B957-F16F48037E1B}"/>
                  </a:ext>
                </a:extLst>
              </p:cNvPr>
              <p:cNvCxnSpPr/>
              <p:nvPr/>
            </p:nvCxnSpPr>
            <p:spPr>
              <a:xfrm>
                <a:off x="7276822" y="4704205"/>
                <a:ext cx="0" cy="2160000"/>
              </a:xfrm>
              <a:prstGeom prst="line">
                <a:avLst/>
              </a:prstGeom>
              <a:ln w="28575">
                <a:solidFill>
                  <a:schemeClr val="bg1">
                    <a:lumMod val="85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Rak koppling 67">
                <a:extLst>
                  <a:ext uri="{FF2B5EF4-FFF2-40B4-BE49-F238E27FC236}">
                    <a16:creationId xmlns:a16="http://schemas.microsoft.com/office/drawing/2014/main" id="{3A3FE7D6-F74B-4991-9A0C-2E54C03BA5C3}"/>
                  </a:ext>
                </a:extLst>
              </p:cNvPr>
              <p:cNvCxnSpPr/>
              <p:nvPr/>
            </p:nvCxnSpPr>
            <p:spPr>
              <a:xfrm>
                <a:off x="8450530" y="4704205"/>
                <a:ext cx="0" cy="2160000"/>
              </a:xfrm>
              <a:prstGeom prst="line">
                <a:avLst/>
              </a:prstGeom>
              <a:ln w="28575">
                <a:solidFill>
                  <a:schemeClr val="bg1">
                    <a:lumMod val="85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62" name="Rektangel 61">
              <a:extLst>
                <a:ext uri="{FF2B5EF4-FFF2-40B4-BE49-F238E27FC236}">
                  <a16:creationId xmlns:a16="http://schemas.microsoft.com/office/drawing/2014/main" id="{567F0C01-A407-4819-993F-77370DBA84BF}"/>
                </a:ext>
              </a:extLst>
            </p:cNvPr>
            <p:cNvSpPr/>
            <p:nvPr/>
          </p:nvSpPr>
          <p:spPr>
            <a:xfrm>
              <a:off x="2316001" y="1604525"/>
              <a:ext cx="7560000" cy="4680000"/>
            </a:xfrm>
            <a:prstGeom prst="rect">
              <a:avLst/>
            </a:prstGeom>
            <a:noFill/>
            <a:ln w="28575">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upp 22">
            <a:extLst>
              <a:ext uri="{FF2B5EF4-FFF2-40B4-BE49-F238E27FC236}">
                <a16:creationId xmlns:a16="http://schemas.microsoft.com/office/drawing/2014/main" id="{7788960F-06EC-4748-87C6-E53E60C85E99}"/>
              </a:ext>
            </a:extLst>
          </p:cNvPr>
          <p:cNvGrpSpPr/>
          <p:nvPr/>
        </p:nvGrpSpPr>
        <p:grpSpPr>
          <a:xfrm>
            <a:off x="6246059" y="4493461"/>
            <a:ext cx="2663426" cy="369332"/>
            <a:chOff x="6246059" y="3437191"/>
            <a:chExt cx="2663426" cy="369332"/>
          </a:xfrm>
        </p:grpSpPr>
        <p:sp>
          <p:nvSpPr>
            <p:cNvPr id="69" name="Rektangel 68">
              <a:extLst>
                <a:ext uri="{FF2B5EF4-FFF2-40B4-BE49-F238E27FC236}">
                  <a16:creationId xmlns:a16="http://schemas.microsoft.com/office/drawing/2014/main" id="{46F3BFF4-4C4D-4739-A7DB-3BCE336E8FAA}"/>
                </a:ext>
              </a:extLst>
            </p:cNvPr>
            <p:cNvSpPr/>
            <p:nvPr/>
          </p:nvSpPr>
          <p:spPr>
            <a:xfrm>
              <a:off x="6929635" y="3437191"/>
              <a:ext cx="154118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35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Rak pilkoppling 9">
              <a:extLst>
                <a:ext uri="{FF2B5EF4-FFF2-40B4-BE49-F238E27FC236}">
                  <a16:creationId xmlns:a16="http://schemas.microsoft.com/office/drawing/2014/main" id="{1878A25E-C591-4720-8A14-BE7C523F8431}"/>
                </a:ext>
              </a:extLst>
            </p:cNvPr>
            <p:cNvCxnSpPr>
              <a:cxnSpLocks/>
            </p:cNvCxnSpPr>
            <p:nvPr/>
          </p:nvCxnSpPr>
          <p:spPr>
            <a:xfrm>
              <a:off x="8182104" y="3638831"/>
              <a:ext cx="72738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Rak pilkoppling 69">
              <a:extLst>
                <a:ext uri="{FF2B5EF4-FFF2-40B4-BE49-F238E27FC236}">
                  <a16:creationId xmlns:a16="http://schemas.microsoft.com/office/drawing/2014/main" id="{CD1868AE-8675-483B-AB69-E9A219B8747B}"/>
                </a:ext>
              </a:extLst>
            </p:cNvPr>
            <p:cNvCxnSpPr>
              <a:cxnSpLocks/>
            </p:cNvCxnSpPr>
            <p:nvPr/>
          </p:nvCxnSpPr>
          <p:spPr>
            <a:xfrm flipH="1">
              <a:off x="6246059" y="3638831"/>
              <a:ext cx="102888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 21">
            <a:extLst>
              <a:ext uri="{FF2B5EF4-FFF2-40B4-BE49-F238E27FC236}">
                <a16:creationId xmlns:a16="http://schemas.microsoft.com/office/drawing/2014/main" id="{C6BE843C-D589-4F57-BF3E-357EC8DD3558}"/>
              </a:ext>
            </a:extLst>
          </p:cNvPr>
          <p:cNvGrpSpPr/>
          <p:nvPr/>
        </p:nvGrpSpPr>
        <p:grpSpPr>
          <a:xfrm>
            <a:off x="69662" y="5529842"/>
            <a:ext cx="1105643" cy="1147011"/>
            <a:chOff x="129822" y="4473572"/>
            <a:chExt cx="1105643" cy="1147011"/>
          </a:xfrm>
        </p:grpSpPr>
        <p:sp>
          <p:nvSpPr>
            <p:cNvPr id="72" name="Rektangel 71">
              <a:extLst>
                <a:ext uri="{FF2B5EF4-FFF2-40B4-BE49-F238E27FC236}">
                  <a16:creationId xmlns:a16="http://schemas.microsoft.com/office/drawing/2014/main" id="{B7DE5C76-4A4E-43C6-8338-E5A9AB100CC7}"/>
                </a:ext>
              </a:extLst>
            </p:cNvPr>
            <p:cNvSpPr/>
            <p:nvPr/>
          </p:nvSpPr>
          <p:spPr>
            <a:xfrm rot="18845408">
              <a:off x="447995" y="4753605"/>
              <a:ext cx="68713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30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3" name="Rak pilkoppling 72">
              <a:extLst>
                <a:ext uri="{FF2B5EF4-FFF2-40B4-BE49-F238E27FC236}">
                  <a16:creationId xmlns:a16="http://schemas.microsoft.com/office/drawing/2014/main" id="{53E68238-E1EE-44EB-8DA6-5E8A98B94619}"/>
                </a:ext>
              </a:extLst>
            </p:cNvPr>
            <p:cNvCxnSpPr>
              <a:cxnSpLocks/>
              <a:stCxn id="72" idx="3"/>
            </p:cNvCxnSpPr>
            <p:nvPr/>
          </p:nvCxnSpPr>
          <p:spPr>
            <a:xfrm flipV="1">
              <a:off x="1030612" y="4473572"/>
              <a:ext cx="204853" cy="21793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Rak pilkoppling 73">
              <a:extLst>
                <a:ext uri="{FF2B5EF4-FFF2-40B4-BE49-F238E27FC236}">
                  <a16:creationId xmlns:a16="http://schemas.microsoft.com/office/drawing/2014/main" id="{1FF84ACA-BC44-4F70-83BC-337BF8050435}"/>
                </a:ext>
              </a:extLst>
            </p:cNvPr>
            <p:cNvCxnSpPr>
              <a:cxnSpLocks/>
              <a:stCxn id="72" idx="1"/>
            </p:cNvCxnSpPr>
            <p:nvPr/>
          </p:nvCxnSpPr>
          <p:spPr>
            <a:xfrm flipH="1">
              <a:off x="129822" y="5185037"/>
              <a:ext cx="422690" cy="43554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upp 74">
            <a:extLst>
              <a:ext uri="{FF2B5EF4-FFF2-40B4-BE49-F238E27FC236}">
                <a16:creationId xmlns:a16="http://schemas.microsoft.com/office/drawing/2014/main" id="{AB77A8A0-F7E1-41C4-8A2B-6774358A8AAE}"/>
              </a:ext>
            </a:extLst>
          </p:cNvPr>
          <p:cNvGrpSpPr/>
          <p:nvPr/>
        </p:nvGrpSpPr>
        <p:grpSpPr>
          <a:xfrm rot="3393835">
            <a:off x="8615357" y="5432519"/>
            <a:ext cx="2085913" cy="449776"/>
            <a:chOff x="1452962" y="4677722"/>
            <a:chExt cx="4383491" cy="449776"/>
          </a:xfrm>
        </p:grpSpPr>
        <p:sp>
          <p:nvSpPr>
            <p:cNvPr id="76" name="Rektangel 75">
              <a:extLst>
                <a:ext uri="{FF2B5EF4-FFF2-40B4-BE49-F238E27FC236}">
                  <a16:creationId xmlns:a16="http://schemas.microsoft.com/office/drawing/2014/main" id="{25CD3F5D-24AB-4A9D-BFB5-98A19CB5DB99}"/>
                </a:ext>
              </a:extLst>
            </p:cNvPr>
            <p:cNvSpPr/>
            <p:nvPr/>
          </p:nvSpPr>
          <p:spPr>
            <a:xfrm>
              <a:off x="2776323" y="4696285"/>
              <a:ext cx="154118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55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7" name="Rak pilkoppling 76">
              <a:extLst>
                <a:ext uri="{FF2B5EF4-FFF2-40B4-BE49-F238E27FC236}">
                  <a16:creationId xmlns:a16="http://schemas.microsoft.com/office/drawing/2014/main" id="{A549EF03-114F-4D73-8D4B-8829127E2952}"/>
                </a:ext>
              </a:extLst>
            </p:cNvPr>
            <p:cNvCxnSpPr>
              <a:cxnSpLocks/>
            </p:cNvCxnSpPr>
            <p:nvPr/>
          </p:nvCxnSpPr>
          <p:spPr>
            <a:xfrm>
              <a:off x="4028792" y="4897925"/>
              <a:ext cx="180766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Rak pilkoppling 77">
              <a:extLst>
                <a:ext uri="{FF2B5EF4-FFF2-40B4-BE49-F238E27FC236}">
                  <a16:creationId xmlns:a16="http://schemas.microsoft.com/office/drawing/2014/main" id="{1EAF62EB-3FFB-45E3-9D98-156B607BBBE5}"/>
                </a:ext>
              </a:extLst>
            </p:cNvPr>
            <p:cNvCxnSpPr>
              <a:cxnSpLocks/>
            </p:cNvCxnSpPr>
            <p:nvPr/>
          </p:nvCxnSpPr>
          <p:spPr>
            <a:xfrm rot="18206165" flipH="1" flipV="1">
              <a:off x="1961689" y="4168995"/>
              <a:ext cx="449776" cy="146723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upp 78">
            <a:extLst>
              <a:ext uri="{FF2B5EF4-FFF2-40B4-BE49-F238E27FC236}">
                <a16:creationId xmlns:a16="http://schemas.microsoft.com/office/drawing/2014/main" id="{67FD39EF-153C-431C-99DA-B4249B78DA9D}"/>
              </a:ext>
            </a:extLst>
          </p:cNvPr>
          <p:cNvGrpSpPr/>
          <p:nvPr/>
        </p:nvGrpSpPr>
        <p:grpSpPr>
          <a:xfrm>
            <a:off x="1435969" y="5234575"/>
            <a:ext cx="4522484" cy="369332"/>
            <a:chOff x="1313969" y="4696285"/>
            <a:chExt cx="4522484" cy="369332"/>
          </a:xfrm>
        </p:grpSpPr>
        <p:sp>
          <p:nvSpPr>
            <p:cNvPr id="80" name="Rektangel 79">
              <a:extLst>
                <a:ext uri="{FF2B5EF4-FFF2-40B4-BE49-F238E27FC236}">
                  <a16:creationId xmlns:a16="http://schemas.microsoft.com/office/drawing/2014/main" id="{4F999B1A-5390-4DFE-957D-219FD2B33C1C}"/>
                </a:ext>
              </a:extLst>
            </p:cNvPr>
            <p:cNvSpPr/>
            <p:nvPr/>
          </p:nvSpPr>
          <p:spPr>
            <a:xfrm>
              <a:off x="2776323" y="4696285"/>
              <a:ext cx="154118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50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1" name="Rak pilkoppling 80">
              <a:extLst>
                <a:ext uri="{FF2B5EF4-FFF2-40B4-BE49-F238E27FC236}">
                  <a16:creationId xmlns:a16="http://schemas.microsoft.com/office/drawing/2014/main" id="{6C7E203B-09CB-41C5-AD60-1226CBED6525}"/>
                </a:ext>
              </a:extLst>
            </p:cNvPr>
            <p:cNvCxnSpPr>
              <a:cxnSpLocks/>
            </p:cNvCxnSpPr>
            <p:nvPr/>
          </p:nvCxnSpPr>
          <p:spPr>
            <a:xfrm>
              <a:off x="4028792" y="4897925"/>
              <a:ext cx="180766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Rak pilkoppling 81">
              <a:extLst>
                <a:ext uri="{FF2B5EF4-FFF2-40B4-BE49-F238E27FC236}">
                  <a16:creationId xmlns:a16="http://schemas.microsoft.com/office/drawing/2014/main" id="{D478E1A7-10D2-48D8-AE8C-D78383957FEF}"/>
                </a:ext>
              </a:extLst>
            </p:cNvPr>
            <p:cNvCxnSpPr>
              <a:cxnSpLocks/>
            </p:cNvCxnSpPr>
            <p:nvPr/>
          </p:nvCxnSpPr>
          <p:spPr>
            <a:xfrm flipH="1">
              <a:off x="1313969" y="4897925"/>
              <a:ext cx="180766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upp 50">
            <a:extLst>
              <a:ext uri="{FF2B5EF4-FFF2-40B4-BE49-F238E27FC236}">
                <a16:creationId xmlns:a16="http://schemas.microsoft.com/office/drawing/2014/main" id="{7C27B6D1-2863-4B36-9134-AF2DFBDB1300}"/>
              </a:ext>
            </a:extLst>
          </p:cNvPr>
          <p:cNvGrpSpPr/>
          <p:nvPr/>
        </p:nvGrpSpPr>
        <p:grpSpPr>
          <a:xfrm>
            <a:off x="1383439" y="2644775"/>
            <a:ext cx="9525494" cy="5896734"/>
            <a:chOff x="2316001" y="1577864"/>
            <a:chExt cx="7560000" cy="4680000"/>
          </a:xfrm>
          <a:scene3d>
            <a:camera prst="perspectiveRelaxedModerately">
              <a:rot lat="17400000" lon="0" rev="0"/>
            </a:camera>
            <a:lightRig rig="threePt" dir="t"/>
          </a:scene3d>
        </p:grpSpPr>
        <p:sp>
          <p:nvSpPr>
            <p:cNvPr id="52" name="Rektangel 51">
              <a:extLst>
                <a:ext uri="{FF2B5EF4-FFF2-40B4-BE49-F238E27FC236}">
                  <a16:creationId xmlns:a16="http://schemas.microsoft.com/office/drawing/2014/main" id="{8A0688E8-8944-4B33-9339-19CE0D51EB91}"/>
                </a:ext>
              </a:extLst>
            </p:cNvPr>
            <p:cNvSpPr/>
            <p:nvPr/>
          </p:nvSpPr>
          <p:spPr>
            <a:xfrm>
              <a:off x="2316001" y="1577864"/>
              <a:ext cx="7560000" cy="4680000"/>
            </a:xfrm>
            <a:prstGeom prst="rect">
              <a:avLst/>
            </a:prstGeom>
            <a:noFill/>
            <a:ln w="28575">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3" name="Grupp 52">
              <a:extLst>
                <a:ext uri="{FF2B5EF4-FFF2-40B4-BE49-F238E27FC236}">
                  <a16:creationId xmlns:a16="http://schemas.microsoft.com/office/drawing/2014/main" id="{5FED2A62-1D38-4629-8ED8-2707FFD4419E}"/>
                </a:ext>
              </a:extLst>
            </p:cNvPr>
            <p:cNvGrpSpPr/>
            <p:nvPr/>
          </p:nvGrpSpPr>
          <p:grpSpPr>
            <a:xfrm>
              <a:off x="6177299" y="1937864"/>
              <a:ext cx="2520000" cy="3960000"/>
              <a:chOff x="2191772" y="1859621"/>
              <a:chExt cx="3610719" cy="4680001"/>
            </a:xfrm>
            <a:solidFill>
              <a:srgbClr val="00B050"/>
            </a:solidFill>
            <a:effectLst>
              <a:outerShdw blurRad="50800" dist="38100" dir="2700000" algn="tl" rotWithShape="0">
                <a:prstClr val="black">
                  <a:alpha val="40000"/>
                </a:prstClr>
              </a:outerShdw>
            </a:effectLst>
          </p:grpSpPr>
          <p:sp>
            <p:nvSpPr>
              <p:cNvPr id="54" name="Rektangel 53">
                <a:extLst>
                  <a:ext uri="{FF2B5EF4-FFF2-40B4-BE49-F238E27FC236}">
                    <a16:creationId xmlns:a16="http://schemas.microsoft.com/office/drawing/2014/main" id="{D9C3369E-2AE4-4D34-9A5A-9589FE776757}"/>
                  </a:ext>
                </a:extLst>
              </p:cNvPr>
              <p:cNvSpPr/>
              <p:nvPr/>
            </p:nvSpPr>
            <p:spPr>
              <a:xfrm>
                <a:off x="2191772" y="1859622"/>
                <a:ext cx="3600000" cy="4680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ktangel 54">
                <a:extLst>
                  <a:ext uri="{FF2B5EF4-FFF2-40B4-BE49-F238E27FC236}">
                    <a16:creationId xmlns:a16="http://schemas.microsoft.com/office/drawing/2014/main" id="{FF0E0A40-206C-4EEB-AC21-F2ADB75EA8AE}"/>
                  </a:ext>
                </a:extLst>
              </p:cNvPr>
              <p:cNvSpPr/>
              <p:nvPr/>
            </p:nvSpPr>
            <p:spPr>
              <a:xfrm rot="10800000">
                <a:off x="3091773" y="1859621"/>
                <a:ext cx="1800000" cy="864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Rak koppling 55">
                <a:extLst>
                  <a:ext uri="{FF2B5EF4-FFF2-40B4-BE49-F238E27FC236}">
                    <a16:creationId xmlns:a16="http://schemas.microsoft.com/office/drawing/2014/main" id="{99C71424-DE3E-49F4-B6E8-ACA65E20ABCA}"/>
                  </a:ext>
                </a:extLst>
              </p:cNvPr>
              <p:cNvCxnSpPr>
                <a:stCxn id="54" idx="1"/>
                <a:endCxn id="54" idx="3"/>
              </p:cNvCxnSpPr>
              <p:nvPr/>
            </p:nvCxnSpPr>
            <p:spPr>
              <a:xfrm>
                <a:off x="2191772" y="4199622"/>
                <a:ext cx="360000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68E4F627-A4EC-4E85-91FD-663DC0B4F964}"/>
                  </a:ext>
                </a:extLst>
              </p:cNvPr>
              <p:cNvSpPr/>
              <p:nvPr/>
            </p:nvSpPr>
            <p:spPr>
              <a:xfrm rot="10800000">
                <a:off x="3091772" y="5674571"/>
                <a:ext cx="1800000" cy="864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8" name="Rak koppling 57">
                <a:extLst>
                  <a:ext uri="{FF2B5EF4-FFF2-40B4-BE49-F238E27FC236}">
                    <a16:creationId xmlns:a16="http://schemas.microsoft.com/office/drawing/2014/main" id="{F175B6A0-F2D6-4BDE-A944-EBB1D28CEF83}"/>
                  </a:ext>
                </a:extLst>
              </p:cNvPr>
              <p:cNvCxnSpPr/>
              <p:nvPr/>
            </p:nvCxnSpPr>
            <p:spPr>
              <a:xfrm>
                <a:off x="2202491" y="4970183"/>
                <a:ext cx="3600000" cy="0"/>
              </a:xfrm>
              <a:prstGeom prst="line">
                <a:avLst/>
              </a:prstGeom>
              <a:grpFill/>
              <a:ln w="28575">
                <a:solidFill>
                  <a:schemeClr val="bg1">
                    <a:lumMod val="85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Rak koppling 58">
                <a:extLst>
                  <a:ext uri="{FF2B5EF4-FFF2-40B4-BE49-F238E27FC236}">
                    <a16:creationId xmlns:a16="http://schemas.microsoft.com/office/drawing/2014/main" id="{03FC2874-557C-4A9E-84A2-869E2C01D9D3}"/>
                  </a:ext>
                </a:extLst>
              </p:cNvPr>
              <p:cNvCxnSpPr/>
              <p:nvPr/>
            </p:nvCxnSpPr>
            <p:spPr>
              <a:xfrm>
                <a:off x="2191772" y="3424839"/>
                <a:ext cx="3600000" cy="0"/>
              </a:xfrm>
              <a:prstGeom prst="line">
                <a:avLst/>
              </a:prstGeom>
              <a:grpFill/>
              <a:ln w="28575">
                <a:solidFill>
                  <a:schemeClr val="bg1">
                    <a:lumMod val="85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5" name="Frihandsfigur: Form 24">
            <a:extLst>
              <a:ext uri="{FF2B5EF4-FFF2-40B4-BE49-F238E27FC236}">
                <a16:creationId xmlns:a16="http://schemas.microsoft.com/office/drawing/2014/main" id="{DD4C1702-0EC5-4CA8-A528-9FEB7B6254A4}"/>
              </a:ext>
            </a:extLst>
          </p:cNvPr>
          <p:cNvSpPr/>
          <p:nvPr/>
        </p:nvSpPr>
        <p:spPr>
          <a:xfrm>
            <a:off x="1520298" y="4930370"/>
            <a:ext cx="900000" cy="360000"/>
          </a:xfrm>
          <a:custGeom>
            <a:avLst/>
            <a:gdLst>
              <a:gd name="connsiteX0" fmla="*/ 0 w 1660358"/>
              <a:gd name="connsiteY0" fmla="*/ 818147 h 830179"/>
              <a:gd name="connsiteX1" fmla="*/ 0 w 1660358"/>
              <a:gd name="connsiteY1" fmla="*/ 0 h 830179"/>
              <a:gd name="connsiteX2" fmla="*/ 1660358 w 1660358"/>
              <a:gd name="connsiteY2" fmla="*/ 0 h 830179"/>
              <a:gd name="connsiteX3" fmla="*/ 1660358 w 1660358"/>
              <a:gd name="connsiteY3" fmla="*/ 830179 h 830179"/>
            </a:gdLst>
            <a:ahLst/>
            <a:cxnLst>
              <a:cxn ang="0">
                <a:pos x="connsiteX0" y="connsiteY0"/>
              </a:cxn>
              <a:cxn ang="0">
                <a:pos x="connsiteX1" y="connsiteY1"/>
              </a:cxn>
              <a:cxn ang="0">
                <a:pos x="connsiteX2" y="connsiteY2"/>
              </a:cxn>
              <a:cxn ang="0">
                <a:pos x="connsiteX3" y="connsiteY3"/>
              </a:cxn>
            </a:cxnLst>
            <a:rect l="l" t="t" r="r" b="b"/>
            <a:pathLst>
              <a:path w="1660358" h="830179">
                <a:moveTo>
                  <a:pt x="0" y="818147"/>
                </a:moveTo>
                <a:lnTo>
                  <a:pt x="0" y="0"/>
                </a:lnTo>
                <a:lnTo>
                  <a:pt x="1660358" y="0"/>
                </a:lnTo>
                <a:lnTo>
                  <a:pt x="1660358" y="830179"/>
                </a:lnTo>
              </a:path>
            </a:pathLst>
          </a:custGeom>
          <a:pattFill prst="lgGrid">
            <a:fgClr>
              <a:schemeClr val="bg1"/>
            </a:fgClr>
            <a:bgClr>
              <a:schemeClr val="accent1"/>
            </a:bgClr>
          </a:patt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0" name="Grupp 89">
            <a:extLst>
              <a:ext uri="{FF2B5EF4-FFF2-40B4-BE49-F238E27FC236}">
                <a16:creationId xmlns:a16="http://schemas.microsoft.com/office/drawing/2014/main" id="{D6D38D55-BABB-4489-8FE5-E92566C6BCA7}"/>
              </a:ext>
            </a:extLst>
          </p:cNvPr>
          <p:cNvGrpSpPr/>
          <p:nvPr/>
        </p:nvGrpSpPr>
        <p:grpSpPr>
          <a:xfrm>
            <a:off x="7116677" y="5887611"/>
            <a:ext cx="1815256" cy="307777"/>
            <a:chOff x="6855237" y="3437191"/>
            <a:chExt cx="2054248" cy="307777"/>
          </a:xfrm>
        </p:grpSpPr>
        <p:sp>
          <p:nvSpPr>
            <p:cNvPr id="91" name="Rektangel 90">
              <a:extLst>
                <a:ext uri="{FF2B5EF4-FFF2-40B4-BE49-F238E27FC236}">
                  <a16:creationId xmlns:a16="http://schemas.microsoft.com/office/drawing/2014/main" id="{D940A55A-8EF3-4E5B-83B0-2B4CD6818FD1}"/>
                </a:ext>
              </a:extLst>
            </p:cNvPr>
            <p:cNvSpPr/>
            <p:nvPr/>
          </p:nvSpPr>
          <p:spPr>
            <a:xfrm>
              <a:off x="7149092" y="3437191"/>
              <a:ext cx="154118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Calibri"/>
                  <a:ea typeface="+mn-ea"/>
                  <a:cs typeface="+mn-cs"/>
                </a:rPr>
                <a:t>19 m</a:t>
              </a:r>
              <a:endParaRPr kumimoji="0" lang="sv-SE" sz="1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2" name="Rak pilkoppling 91">
              <a:extLst>
                <a:ext uri="{FF2B5EF4-FFF2-40B4-BE49-F238E27FC236}">
                  <a16:creationId xmlns:a16="http://schemas.microsoft.com/office/drawing/2014/main" id="{A8C6BB5A-AFC8-4621-A127-32F49BA22500}"/>
                </a:ext>
              </a:extLst>
            </p:cNvPr>
            <p:cNvCxnSpPr>
              <a:cxnSpLocks/>
            </p:cNvCxnSpPr>
            <p:nvPr/>
          </p:nvCxnSpPr>
          <p:spPr>
            <a:xfrm>
              <a:off x="8374991" y="3638831"/>
              <a:ext cx="53449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Rak pilkoppling 92">
              <a:extLst>
                <a:ext uri="{FF2B5EF4-FFF2-40B4-BE49-F238E27FC236}">
                  <a16:creationId xmlns:a16="http://schemas.microsoft.com/office/drawing/2014/main" id="{79507393-6896-419E-AB47-C2A5771547E4}"/>
                </a:ext>
              </a:extLst>
            </p:cNvPr>
            <p:cNvCxnSpPr>
              <a:cxnSpLocks/>
            </p:cNvCxnSpPr>
            <p:nvPr/>
          </p:nvCxnSpPr>
          <p:spPr>
            <a:xfrm flipH="1">
              <a:off x="6855237" y="3638831"/>
              <a:ext cx="64770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00" name="Rektangel 99">
            <a:extLst>
              <a:ext uri="{FF2B5EF4-FFF2-40B4-BE49-F238E27FC236}">
                <a16:creationId xmlns:a16="http://schemas.microsoft.com/office/drawing/2014/main" id="{164DE441-E765-47D8-B147-6F98BC03CF66}"/>
              </a:ext>
            </a:extLst>
          </p:cNvPr>
          <p:cNvSpPr/>
          <p:nvPr/>
        </p:nvSpPr>
        <p:spPr>
          <a:xfrm rot="3842541">
            <a:off x="8954327" y="6077273"/>
            <a:ext cx="61347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Calibri"/>
                <a:ea typeface="+mn-ea"/>
                <a:cs typeface="+mn-cs"/>
              </a:rPr>
              <a:t>7 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 name="Rektangel 103">
            <a:extLst>
              <a:ext uri="{FF2B5EF4-FFF2-40B4-BE49-F238E27FC236}">
                <a16:creationId xmlns:a16="http://schemas.microsoft.com/office/drawing/2014/main" id="{ED79EDA0-5436-458B-B219-3B38BAEC4AB4}"/>
              </a:ext>
            </a:extLst>
          </p:cNvPr>
          <p:cNvSpPr/>
          <p:nvPr/>
        </p:nvSpPr>
        <p:spPr>
          <a:xfrm>
            <a:off x="1505100" y="4551066"/>
            <a:ext cx="100301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5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Rektangel 107">
            <a:extLst>
              <a:ext uri="{FF2B5EF4-FFF2-40B4-BE49-F238E27FC236}">
                <a16:creationId xmlns:a16="http://schemas.microsoft.com/office/drawing/2014/main" id="{70241B1A-4EBA-4A6C-82A3-60097813CD9F}"/>
              </a:ext>
            </a:extLst>
          </p:cNvPr>
          <p:cNvSpPr/>
          <p:nvPr/>
        </p:nvSpPr>
        <p:spPr>
          <a:xfrm rot="5400000">
            <a:off x="2103456" y="4913814"/>
            <a:ext cx="100301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2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Rektangel 84">
            <a:extLst>
              <a:ext uri="{FF2B5EF4-FFF2-40B4-BE49-F238E27FC236}">
                <a16:creationId xmlns:a16="http://schemas.microsoft.com/office/drawing/2014/main" id="{17B8D151-C75D-4590-9443-5D58E639830C}"/>
              </a:ext>
            </a:extLst>
          </p:cNvPr>
          <p:cNvSpPr/>
          <p:nvPr/>
        </p:nvSpPr>
        <p:spPr>
          <a:xfrm>
            <a:off x="2239122" y="4295783"/>
            <a:ext cx="3739849" cy="213160"/>
          </a:xfrm>
          <a:prstGeom prst="rect">
            <a:avLst/>
          </a:prstGeom>
          <a:solidFill>
            <a:schemeClr val="accent6">
              <a:alpha val="70000"/>
            </a:schemeClr>
          </a:solidFill>
          <a:scene3d>
            <a:camera prst="perspectiveRelaxedModerately"/>
            <a:lightRig rig="threePt" dir="t"/>
          </a:scene3d>
          <a:sp3d/>
        </p:spPr>
        <p:txBody>
          <a:bodyPr wrap="square" lIns="72000" tIns="0" rIns="72000" bIns="0" anchor="ctr">
            <a:no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1" dirty="0">
                <a:solidFill>
                  <a:prstClr val="white"/>
                </a:solidFill>
                <a:latin typeface="Calibri"/>
              </a:rPr>
              <a:t>Rekommendation </a:t>
            </a:r>
            <a:r>
              <a:rPr kumimoji="0" lang="sv-SE" sz="1400" b="1" i="0" u="none" strike="noStrike" kern="1200" cap="none" spc="0" normalizeH="0" baseline="0" noProof="0" dirty="0">
                <a:ln>
                  <a:noFill/>
                </a:ln>
                <a:solidFill>
                  <a:prstClr val="white"/>
                </a:solidFill>
                <a:effectLst/>
                <a:uLnTx/>
                <a:uFillTx/>
                <a:latin typeface="Calibri"/>
                <a:ea typeface="+mn-ea"/>
                <a:cs typeface="+mn-cs"/>
              </a:rPr>
              <a:t>10-11 år</a:t>
            </a:r>
            <a:endParaRPr kumimoji="0" lang="sv-SE"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3" name="Pil: vänster-höger 112">
            <a:extLst>
              <a:ext uri="{FF2B5EF4-FFF2-40B4-BE49-F238E27FC236}">
                <a16:creationId xmlns:a16="http://schemas.microsoft.com/office/drawing/2014/main" id="{0CF79837-2C10-4DAC-A400-9DEB9D64ED3D}"/>
              </a:ext>
            </a:extLst>
          </p:cNvPr>
          <p:cNvSpPr/>
          <p:nvPr/>
        </p:nvSpPr>
        <p:spPr>
          <a:xfrm>
            <a:off x="2614370" y="5874325"/>
            <a:ext cx="1601151" cy="427979"/>
          </a:xfrm>
          <a:prstGeom prst="leftRightArrow">
            <a:avLst/>
          </a:prstGeom>
          <a:solidFill>
            <a:schemeClr val="accent6">
              <a:alpha val="70000"/>
            </a:schemeClr>
          </a:solidFill>
          <a:scene3d>
            <a:camera prst="perspectiveRelaxedModerately"/>
            <a:lightRig rig="threePt" dir="t"/>
          </a:scene3d>
          <a:sp3d/>
        </p:spPr>
        <p:txBody>
          <a:bodyPr wrap="square" lIns="72000" tIns="0" rIns="72000" bIns="0" anchor="ctr">
            <a:no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Calibri"/>
                <a:ea typeface="+mn-ea"/>
                <a:cs typeface="+mn-cs"/>
              </a:rPr>
              <a:t>Retreatlinje</a:t>
            </a:r>
            <a:endParaRPr kumimoji="0" lang="sv-SE" sz="1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1" name="Grupp 70">
            <a:extLst>
              <a:ext uri="{FF2B5EF4-FFF2-40B4-BE49-F238E27FC236}">
                <a16:creationId xmlns:a16="http://schemas.microsoft.com/office/drawing/2014/main" id="{19BC3456-5E60-4987-8668-D3E772F07796}"/>
              </a:ext>
            </a:extLst>
          </p:cNvPr>
          <p:cNvGrpSpPr/>
          <p:nvPr/>
        </p:nvGrpSpPr>
        <p:grpSpPr>
          <a:xfrm>
            <a:off x="2834855" y="5607665"/>
            <a:ext cx="651827" cy="261610"/>
            <a:chOff x="6927997" y="3498884"/>
            <a:chExt cx="1981488" cy="261610"/>
          </a:xfrm>
        </p:grpSpPr>
        <p:sp>
          <p:nvSpPr>
            <p:cNvPr id="87" name="Rektangel 86">
              <a:extLst>
                <a:ext uri="{FF2B5EF4-FFF2-40B4-BE49-F238E27FC236}">
                  <a16:creationId xmlns:a16="http://schemas.microsoft.com/office/drawing/2014/main" id="{1CDDD7CB-3509-4FC6-A2C9-F4FD92E0D367}"/>
                </a:ext>
              </a:extLst>
            </p:cNvPr>
            <p:cNvSpPr/>
            <p:nvPr/>
          </p:nvSpPr>
          <p:spPr>
            <a:xfrm>
              <a:off x="7353647" y="3498884"/>
              <a:ext cx="1130663"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white"/>
                  </a:solidFill>
                  <a:effectLst/>
                  <a:uLnTx/>
                  <a:uFillTx/>
                  <a:latin typeface="Calibri"/>
                  <a:ea typeface="+mn-ea"/>
                  <a:cs typeface="+mn-cs"/>
                </a:rPr>
                <a:t>7m</a:t>
              </a:r>
              <a:endParaRPr kumimoji="0" lang="sv-SE"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8" name="Rak pilkoppling 87">
              <a:extLst>
                <a:ext uri="{FF2B5EF4-FFF2-40B4-BE49-F238E27FC236}">
                  <a16:creationId xmlns:a16="http://schemas.microsoft.com/office/drawing/2014/main" id="{D39A0867-7082-4F54-8FE3-A52642DBA091}"/>
                </a:ext>
              </a:extLst>
            </p:cNvPr>
            <p:cNvCxnSpPr>
              <a:cxnSpLocks/>
            </p:cNvCxnSpPr>
            <p:nvPr/>
          </p:nvCxnSpPr>
          <p:spPr>
            <a:xfrm>
              <a:off x="8374991" y="3638831"/>
              <a:ext cx="53449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Rak pilkoppling 88">
              <a:extLst>
                <a:ext uri="{FF2B5EF4-FFF2-40B4-BE49-F238E27FC236}">
                  <a16:creationId xmlns:a16="http://schemas.microsoft.com/office/drawing/2014/main" id="{87F360CA-AC84-4457-BB6A-DEB7C51FD39D}"/>
                </a:ext>
              </a:extLst>
            </p:cNvPr>
            <p:cNvCxnSpPr>
              <a:cxnSpLocks/>
            </p:cNvCxnSpPr>
            <p:nvPr/>
          </p:nvCxnSpPr>
          <p:spPr>
            <a:xfrm flipH="1" flipV="1">
              <a:off x="6927997" y="3635627"/>
              <a:ext cx="554119" cy="21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upp 98">
            <a:extLst>
              <a:ext uri="{FF2B5EF4-FFF2-40B4-BE49-F238E27FC236}">
                <a16:creationId xmlns:a16="http://schemas.microsoft.com/office/drawing/2014/main" id="{FF7F0726-3FC0-44AC-A7C8-469654C0DE99}"/>
              </a:ext>
            </a:extLst>
          </p:cNvPr>
          <p:cNvGrpSpPr/>
          <p:nvPr/>
        </p:nvGrpSpPr>
        <p:grpSpPr>
          <a:xfrm>
            <a:off x="7127870" y="5275012"/>
            <a:ext cx="476484" cy="335694"/>
            <a:chOff x="6852148" y="3610507"/>
            <a:chExt cx="1130663" cy="261610"/>
          </a:xfrm>
        </p:grpSpPr>
        <p:sp>
          <p:nvSpPr>
            <p:cNvPr id="101" name="Rektangel 100">
              <a:extLst>
                <a:ext uri="{FF2B5EF4-FFF2-40B4-BE49-F238E27FC236}">
                  <a16:creationId xmlns:a16="http://schemas.microsoft.com/office/drawing/2014/main" id="{4A3C2B7C-824C-47BD-A5E1-3F5102FA89AF}"/>
                </a:ext>
              </a:extLst>
            </p:cNvPr>
            <p:cNvSpPr/>
            <p:nvPr/>
          </p:nvSpPr>
          <p:spPr>
            <a:xfrm>
              <a:off x="6852148" y="3610507"/>
              <a:ext cx="1130663"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white"/>
                  </a:solidFill>
                  <a:effectLst/>
                  <a:uLnTx/>
                  <a:uFillTx/>
                  <a:latin typeface="Calibri"/>
                  <a:ea typeface="+mn-ea"/>
                  <a:cs typeface="+mn-cs"/>
                </a:rPr>
                <a:t>7m</a:t>
              </a:r>
              <a:endParaRPr kumimoji="0" lang="sv-SE"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3" name="Rak pilkoppling 102">
              <a:extLst>
                <a:ext uri="{FF2B5EF4-FFF2-40B4-BE49-F238E27FC236}">
                  <a16:creationId xmlns:a16="http://schemas.microsoft.com/office/drawing/2014/main" id="{71E1743C-A39B-450C-A6F4-10E0C47CFE75}"/>
                </a:ext>
              </a:extLst>
            </p:cNvPr>
            <p:cNvCxnSpPr>
              <a:cxnSpLocks/>
            </p:cNvCxnSpPr>
            <p:nvPr/>
          </p:nvCxnSpPr>
          <p:spPr>
            <a:xfrm flipH="1" flipV="1">
              <a:off x="6928000" y="3635627"/>
              <a:ext cx="22661" cy="1248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5" name="Rak pilkoppling 104">
            <a:extLst>
              <a:ext uri="{FF2B5EF4-FFF2-40B4-BE49-F238E27FC236}">
                <a16:creationId xmlns:a16="http://schemas.microsoft.com/office/drawing/2014/main" id="{739BEBD0-3AA3-4DBC-ABA7-2E39DBE55237}"/>
              </a:ext>
            </a:extLst>
          </p:cNvPr>
          <p:cNvCxnSpPr>
            <a:cxnSpLocks/>
          </p:cNvCxnSpPr>
          <p:nvPr/>
        </p:nvCxnSpPr>
        <p:spPr>
          <a:xfrm flipH="1" flipV="1">
            <a:off x="9074547" y="6071773"/>
            <a:ext cx="80232" cy="1740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Rak pilkoppling 105">
            <a:extLst>
              <a:ext uri="{FF2B5EF4-FFF2-40B4-BE49-F238E27FC236}">
                <a16:creationId xmlns:a16="http://schemas.microsoft.com/office/drawing/2014/main" id="{7269637C-F1D0-423C-9DF1-7748D6281D8C}"/>
              </a:ext>
            </a:extLst>
          </p:cNvPr>
          <p:cNvCxnSpPr>
            <a:cxnSpLocks/>
          </p:cNvCxnSpPr>
          <p:nvPr/>
        </p:nvCxnSpPr>
        <p:spPr>
          <a:xfrm>
            <a:off x="9152699" y="6237590"/>
            <a:ext cx="131649" cy="27190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Grupp 106">
            <a:extLst>
              <a:ext uri="{FF2B5EF4-FFF2-40B4-BE49-F238E27FC236}">
                <a16:creationId xmlns:a16="http://schemas.microsoft.com/office/drawing/2014/main" id="{BAEF4C5A-4275-4B7B-92B2-184AE111DC31}"/>
              </a:ext>
            </a:extLst>
          </p:cNvPr>
          <p:cNvGrpSpPr/>
          <p:nvPr/>
        </p:nvGrpSpPr>
        <p:grpSpPr>
          <a:xfrm rot="16936858">
            <a:off x="4476263" y="5850195"/>
            <a:ext cx="626593" cy="461665"/>
            <a:chOff x="6855237" y="3354141"/>
            <a:chExt cx="2054248" cy="461665"/>
          </a:xfrm>
        </p:grpSpPr>
        <p:sp>
          <p:nvSpPr>
            <p:cNvPr id="109" name="Rektangel 108">
              <a:extLst>
                <a:ext uri="{FF2B5EF4-FFF2-40B4-BE49-F238E27FC236}">
                  <a16:creationId xmlns:a16="http://schemas.microsoft.com/office/drawing/2014/main" id="{EBB4AFA1-BC36-4533-BDAF-FCFC2A35DCBB}"/>
                </a:ext>
              </a:extLst>
            </p:cNvPr>
            <p:cNvSpPr/>
            <p:nvPr/>
          </p:nvSpPr>
          <p:spPr>
            <a:xfrm rot="21474351">
              <a:off x="7178072" y="3354141"/>
              <a:ext cx="154118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white"/>
                  </a:solidFill>
                  <a:effectLst/>
                  <a:uLnTx/>
                  <a:uFillTx/>
                  <a:latin typeface="Calibri"/>
                  <a:ea typeface="+mn-ea"/>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white"/>
                  </a:solidFill>
                  <a:effectLst/>
                  <a:uLnTx/>
                  <a:uFillTx/>
                  <a:latin typeface="Calibri"/>
                  <a:ea typeface="+mn-ea"/>
                  <a:cs typeface="+mn-cs"/>
                </a:rPr>
                <a:t> m</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0" name="Rak pilkoppling 109">
              <a:extLst>
                <a:ext uri="{FF2B5EF4-FFF2-40B4-BE49-F238E27FC236}">
                  <a16:creationId xmlns:a16="http://schemas.microsoft.com/office/drawing/2014/main" id="{891621F4-4670-4E2B-88B6-13591CA9D197}"/>
                </a:ext>
              </a:extLst>
            </p:cNvPr>
            <p:cNvCxnSpPr>
              <a:cxnSpLocks/>
            </p:cNvCxnSpPr>
            <p:nvPr/>
          </p:nvCxnSpPr>
          <p:spPr>
            <a:xfrm>
              <a:off x="8374991" y="3638831"/>
              <a:ext cx="534494"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Rak pilkoppling 113">
              <a:extLst>
                <a:ext uri="{FF2B5EF4-FFF2-40B4-BE49-F238E27FC236}">
                  <a16:creationId xmlns:a16="http://schemas.microsoft.com/office/drawing/2014/main" id="{7AC78EF3-B776-4C4F-A9C4-BFA6F6591CA4}"/>
                </a:ext>
              </a:extLst>
            </p:cNvPr>
            <p:cNvCxnSpPr>
              <a:cxnSpLocks/>
            </p:cNvCxnSpPr>
            <p:nvPr/>
          </p:nvCxnSpPr>
          <p:spPr>
            <a:xfrm flipH="1">
              <a:off x="6855237" y="3638831"/>
              <a:ext cx="64770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Rektangel 118">
            <a:extLst>
              <a:ext uri="{FF2B5EF4-FFF2-40B4-BE49-F238E27FC236}">
                <a16:creationId xmlns:a16="http://schemas.microsoft.com/office/drawing/2014/main" id="{1AAAC413-59F8-4467-AC6E-BD63D472AC6C}"/>
              </a:ext>
            </a:extLst>
          </p:cNvPr>
          <p:cNvSpPr/>
          <p:nvPr/>
        </p:nvSpPr>
        <p:spPr>
          <a:xfrm>
            <a:off x="5007543" y="6364011"/>
            <a:ext cx="61347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Calibri"/>
                <a:ea typeface="+mn-ea"/>
                <a:cs typeface="+mn-cs"/>
              </a:rPr>
              <a:t>7 m</a:t>
            </a:r>
          </a:p>
        </p:txBody>
      </p:sp>
      <p:cxnSp>
        <p:nvCxnSpPr>
          <p:cNvPr id="120" name="Rak pilkoppling 119">
            <a:extLst>
              <a:ext uri="{FF2B5EF4-FFF2-40B4-BE49-F238E27FC236}">
                <a16:creationId xmlns:a16="http://schemas.microsoft.com/office/drawing/2014/main" id="{9915ACB1-A7B7-4718-BF36-8ABE178BF5CF}"/>
              </a:ext>
            </a:extLst>
          </p:cNvPr>
          <p:cNvCxnSpPr>
            <a:cxnSpLocks/>
          </p:cNvCxnSpPr>
          <p:nvPr/>
        </p:nvCxnSpPr>
        <p:spPr>
          <a:xfrm flipH="1">
            <a:off x="4919434" y="6509491"/>
            <a:ext cx="16666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Rak pilkoppling 120">
            <a:extLst>
              <a:ext uri="{FF2B5EF4-FFF2-40B4-BE49-F238E27FC236}">
                <a16:creationId xmlns:a16="http://schemas.microsoft.com/office/drawing/2014/main" id="{5113393E-B198-4B41-B3A1-465A1E4D5698}"/>
              </a:ext>
            </a:extLst>
          </p:cNvPr>
          <p:cNvCxnSpPr>
            <a:cxnSpLocks/>
          </p:cNvCxnSpPr>
          <p:nvPr/>
        </p:nvCxnSpPr>
        <p:spPr>
          <a:xfrm>
            <a:off x="5513382" y="6509491"/>
            <a:ext cx="18034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4" name="Rubrik 1">
            <a:extLst>
              <a:ext uri="{FF2B5EF4-FFF2-40B4-BE49-F238E27FC236}">
                <a16:creationId xmlns:a16="http://schemas.microsoft.com/office/drawing/2014/main" id="{BB794A3C-16E6-4392-BFA6-42F33CAC44EF}"/>
              </a:ext>
            </a:extLst>
          </p:cNvPr>
          <p:cNvSpPr>
            <a:spLocks noGrp="1"/>
          </p:cNvSpPr>
          <p:nvPr>
            <p:ph type="ctrTitle"/>
          </p:nvPr>
        </p:nvSpPr>
        <p:spPr>
          <a:xfrm>
            <a:off x="784225" y="1173479"/>
            <a:ext cx="10242000" cy="770256"/>
          </a:xfrm>
        </p:spPr>
        <p:txBody>
          <a:bodyPr/>
          <a:lstStyle/>
          <a:p>
            <a:r>
              <a:rPr lang="sv-SE" dirty="0"/>
              <a:t>Spelplanen 7 mot 7</a:t>
            </a:r>
          </a:p>
        </p:txBody>
      </p:sp>
      <p:sp>
        <p:nvSpPr>
          <p:cNvPr id="95" name="Rektangel 94">
            <a:extLst>
              <a:ext uri="{FF2B5EF4-FFF2-40B4-BE49-F238E27FC236}">
                <a16:creationId xmlns:a16="http://schemas.microsoft.com/office/drawing/2014/main" id="{EC392B42-74BB-48C0-9A03-0E41BE07DF7F}"/>
              </a:ext>
            </a:extLst>
          </p:cNvPr>
          <p:cNvSpPr/>
          <p:nvPr/>
        </p:nvSpPr>
        <p:spPr>
          <a:xfrm>
            <a:off x="6235702" y="4285451"/>
            <a:ext cx="2707426" cy="224930"/>
          </a:xfrm>
          <a:prstGeom prst="rect">
            <a:avLst/>
          </a:prstGeom>
          <a:solidFill>
            <a:schemeClr val="accent6">
              <a:alpha val="70000"/>
            </a:schemeClr>
          </a:solidFill>
          <a:scene3d>
            <a:camera prst="perspectiveRelaxedModerately"/>
            <a:lightRig rig="threePt" dir="t"/>
          </a:scene3d>
          <a:sp3d/>
        </p:spPr>
        <p:txBody>
          <a:bodyPr wrap="square" lIns="72000" tIns="0" rIns="72000" bIns="0" anchor="ctr">
            <a:no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1" dirty="0">
                <a:solidFill>
                  <a:prstClr val="white"/>
                </a:solidFill>
                <a:latin typeface="Calibri"/>
              </a:rPr>
              <a:t>Rekommendation </a:t>
            </a:r>
            <a:r>
              <a:rPr kumimoji="0" lang="sv-SE" sz="1400" b="1" i="0" u="none" strike="noStrike" kern="1200" cap="none" spc="0" normalizeH="0" baseline="0" noProof="0" dirty="0">
                <a:ln>
                  <a:noFill/>
                </a:ln>
                <a:solidFill>
                  <a:prstClr val="white"/>
                </a:solidFill>
                <a:effectLst/>
                <a:uLnTx/>
                <a:uFillTx/>
                <a:latin typeface="Calibri"/>
                <a:ea typeface="+mn-ea"/>
                <a:cs typeface="+mn-cs"/>
              </a:rPr>
              <a:t>12 år</a:t>
            </a:r>
            <a:endParaRPr kumimoji="0" lang="sv-SE"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Platshållare för sidfot 1">
            <a:extLst>
              <a:ext uri="{FF2B5EF4-FFF2-40B4-BE49-F238E27FC236}">
                <a16:creationId xmlns:a16="http://schemas.microsoft.com/office/drawing/2014/main" id="{5D309CAA-2691-4C23-82A1-6B815BD69E13}"/>
              </a:ext>
            </a:extLst>
          </p:cNvPr>
          <p:cNvSpPr>
            <a:spLocks noGrp="1"/>
          </p:cNvSpPr>
          <p:nvPr>
            <p:ph type="ftr" sz="quarter" idx="11"/>
          </p:nvPr>
        </p:nvSpPr>
        <p:spPr>
          <a:xfrm>
            <a:off x="540702" y="131444"/>
            <a:ext cx="5336222" cy="219093"/>
          </a:xfrm>
        </p:spPr>
        <p:txBody>
          <a:bodyPr/>
          <a:lstStyle/>
          <a:p>
            <a:r>
              <a:rPr lang="sv-SE"/>
              <a:t>Nationella spelformer, utbildning 7 mot 7 (10-12 år)</a:t>
            </a:r>
            <a:endParaRPr lang="sv-SE" dirty="0"/>
          </a:p>
        </p:txBody>
      </p:sp>
      <p:graphicFrame>
        <p:nvGraphicFramePr>
          <p:cNvPr id="2" name="Tabell 1">
            <a:extLst>
              <a:ext uri="{FF2B5EF4-FFF2-40B4-BE49-F238E27FC236}">
                <a16:creationId xmlns:a16="http://schemas.microsoft.com/office/drawing/2014/main" id="{73139024-36ED-4BE7-9696-E0907F3D5E14}"/>
              </a:ext>
            </a:extLst>
          </p:cNvPr>
          <p:cNvGraphicFramePr>
            <a:graphicFrameLocks noGrp="1"/>
          </p:cNvGraphicFramePr>
          <p:nvPr>
            <p:extLst>
              <p:ext uri="{D42A27DB-BD31-4B8C-83A1-F6EECF244321}">
                <p14:modId xmlns:p14="http://schemas.microsoft.com/office/powerpoint/2010/main" val="1372727211"/>
              </p:ext>
            </p:extLst>
          </p:nvPr>
        </p:nvGraphicFramePr>
        <p:xfrm>
          <a:off x="784225" y="2204538"/>
          <a:ext cx="8119958" cy="1375722"/>
        </p:xfrm>
        <a:graphic>
          <a:graphicData uri="http://schemas.openxmlformats.org/drawingml/2006/table">
            <a:tbl>
              <a:tblPr firstRow="1" bandRow="1">
                <a:tableStyleId>{5C22544A-7EE6-4342-B048-85BDC9FD1C3A}</a:tableStyleId>
              </a:tblPr>
              <a:tblGrid>
                <a:gridCol w="1517016">
                  <a:extLst>
                    <a:ext uri="{9D8B030D-6E8A-4147-A177-3AD203B41FA5}">
                      <a16:colId xmlns:a16="http://schemas.microsoft.com/office/drawing/2014/main" val="2661955649"/>
                    </a:ext>
                  </a:extLst>
                </a:gridCol>
                <a:gridCol w="3463816">
                  <a:extLst>
                    <a:ext uri="{9D8B030D-6E8A-4147-A177-3AD203B41FA5}">
                      <a16:colId xmlns:a16="http://schemas.microsoft.com/office/drawing/2014/main" val="3800897421"/>
                    </a:ext>
                  </a:extLst>
                </a:gridCol>
                <a:gridCol w="3139126">
                  <a:extLst>
                    <a:ext uri="{9D8B030D-6E8A-4147-A177-3AD203B41FA5}">
                      <a16:colId xmlns:a16="http://schemas.microsoft.com/office/drawing/2014/main" val="1678602274"/>
                    </a:ext>
                  </a:extLst>
                </a:gridCol>
              </a:tblGrid>
              <a:tr h="367821">
                <a:tc>
                  <a:txBody>
                    <a:bodyPr/>
                    <a:lstStyle/>
                    <a:p>
                      <a:endParaRPr lang="sv-SE" dirty="0"/>
                    </a:p>
                  </a:txBody>
                  <a:tcPr/>
                </a:tc>
                <a:tc>
                  <a:txBody>
                    <a:bodyPr/>
                    <a:lstStyle/>
                    <a:p>
                      <a:r>
                        <a:rPr lang="sv-SE" dirty="0"/>
                        <a:t>Regler</a:t>
                      </a:r>
                    </a:p>
                  </a:txBody>
                  <a:tcPr/>
                </a:tc>
                <a:tc>
                  <a:txBody>
                    <a:bodyPr/>
                    <a:lstStyle/>
                    <a:p>
                      <a:r>
                        <a:rPr lang="sv-SE" dirty="0"/>
                        <a:t>Rekommendationer</a:t>
                      </a:r>
                    </a:p>
                  </a:txBody>
                  <a:tcPr/>
                </a:tc>
                <a:extLst>
                  <a:ext uri="{0D108BD9-81ED-4DB2-BD59-A6C34878D82A}">
                    <a16:rowId xmlns:a16="http://schemas.microsoft.com/office/drawing/2014/main" val="3343777950"/>
                  </a:ext>
                </a:extLst>
              </a:tr>
              <a:tr h="613258">
                <a:tc>
                  <a:txBody>
                    <a:bodyPr/>
                    <a:lstStyle/>
                    <a:p>
                      <a:r>
                        <a:rPr lang="sv-SE" dirty="0"/>
                        <a:t>Plan</a:t>
                      </a:r>
                    </a:p>
                  </a:txBody>
                  <a:tcPr/>
                </a:tc>
                <a:tc>
                  <a:txBody>
                    <a:bodyPr/>
                    <a:lstStyle/>
                    <a:p>
                      <a:r>
                        <a:rPr lang="sv-SE" dirty="0"/>
                        <a:t>50-55 x 30-35 m</a:t>
                      </a:r>
                    </a:p>
                  </a:txBody>
                  <a:tcPr/>
                </a:tc>
                <a:tc>
                  <a:txBody>
                    <a:bodyPr/>
                    <a:lstStyle/>
                    <a:p>
                      <a:r>
                        <a:rPr lang="sv-SE" dirty="0"/>
                        <a:t>50 x 30 m för 10-11-åringar</a:t>
                      </a:r>
                    </a:p>
                    <a:p>
                      <a:r>
                        <a:rPr lang="sv-SE" dirty="0"/>
                        <a:t>55 x 35 m för 12-åringar</a:t>
                      </a:r>
                    </a:p>
                  </a:txBody>
                  <a:tcPr/>
                </a:tc>
                <a:extLst>
                  <a:ext uri="{0D108BD9-81ED-4DB2-BD59-A6C34878D82A}">
                    <a16:rowId xmlns:a16="http://schemas.microsoft.com/office/drawing/2014/main" val="2791119862"/>
                  </a:ext>
                </a:extLst>
              </a:tr>
              <a:tr h="367821">
                <a:tc>
                  <a:txBody>
                    <a:bodyPr/>
                    <a:lstStyle/>
                    <a:p>
                      <a:r>
                        <a:rPr lang="sv-SE" dirty="0"/>
                        <a:t>Mål</a:t>
                      </a:r>
                    </a:p>
                  </a:txBody>
                  <a:tcPr/>
                </a:tc>
                <a:tc>
                  <a:txBody>
                    <a:bodyPr/>
                    <a:lstStyle/>
                    <a:p>
                      <a:r>
                        <a:rPr lang="sv-SE" dirty="0"/>
                        <a:t>5 x 2 m</a:t>
                      </a:r>
                    </a:p>
                  </a:txBody>
                  <a:tcPr/>
                </a:tc>
                <a:tc>
                  <a:txBody>
                    <a:bodyPr/>
                    <a:lstStyle/>
                    <a:p>
                      <a:endParaRPr lang="sv-SE" dirty="0"/>
                    </a:p>
                  </a:txBody>
                  <a:tcPr/>
                </a:tc>
                <a:extLst>
                  <a:ext uri="{0D108BD9-81ED-4DB2-BD59-A6C34878D82A}">
                    <a16:rowId xmlns:a16="http://schemas.microsoft.com/office/drawing/2014/main" val="3528000956"/>
                  </a:ext>
                </a:extLst>
              </a:tr>
            </a:tbl>
          </a:graphicData>
        </a:graphic>
      </p:graphicFrame>
      <p:cxnSp>
        <p:nvCxnSpPr>
          <p:cNvPr id="84" name="Rak pilkoppling 83">
            <a:extLst>
              <a:ext uri="{FF2B5EF4-FFF2-40B4-BE49-F238E27FC236}">
                <a16:creationId xmlns:a16="http://schemas.microsoft.com/office/drawing/2014/main" id="{B67C00B4-1600-44FE-8212-05EF08EA59F0}"/>
              </a:ext>
            </a:extLst>
          </p:cNvPr>
          <p:cNvCxnSpPr>
            <a:cxnSpLocks/>
          </p:cNvCxnSpPr>
          <p:nvPr/>
        </p:nvCxnSpPr>
        <p:spPr>
          <a:xfrm>
            <a:off x="7164611" y="5365792"/>
            <a:ext cx="13705" cy="19294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86" name="Grupp 85">
            <a:extLst>
              <a:ext uri="{FF2B5EF4-FFF2-40B4-BE49-F238E27FC236}">
                <a16:creationId xmlns:a16="http://schemas.microsoft.com/office/drawing/2014/main" id="{81DA5523-646D-4BEB-A84E-7CF9DCDDEC35}"/>
              </a:ext>
            </a:extLst>
          </p:cNvPr>
          <p:cNvGrpSpPr/>
          <p:nvPr/>
        </p:nvGrpSpPr>
        <p:grpSpPr>
          <a:xfrm rot="2853998">
            <a:off x="9954134" y="5246743"/>
            <a:ext cx="2610149" cy="680240"/>
            <a:chOff x="1592265" y="4498976"/>
            <a:chExt cx="4189329" cy="680240"/>
          </a:xfrm>
        </p:grpSpPr>
        <p:sp>
          <p:nvSpPr>
            <p:cNvPr id="96" name="Rektangel 95">
              <a:extLst>
                <a:ext uri="{FF2B5EF4-FFF2-40B4-BE49-F238E27FC236}">
                  <a16:creationId xmlns:a16="http://schemas.microsoft.com/office/drawing/2014/main" id="{10498E77-A81A-4BC1-BFCE-3EE015F827B4}"/>
                </a:ext>
              </a:extLst>
            </p:cNvPr>
            <p:cNvSpPr/>
            <p:nvPr/>
          </p:nvSpPr>
          <p:spPr>
            <a:xfrm>
              <a:off x="2722330" y="4650342"/>
              <a:ext cx="154118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b="1" dirty="0">
                  <a:solidFill>
                    <a:prstClr val="white"/>
                  </a:solidFill>
                  <a:latin typeface="Calibri"/>
                </a:rPr>
                <a:t>6</a:t>
              </a:r>
              <a:r>
                <a:rPr kumimoji="0" lang="sv-SE" sz="1800" b="1" i="0" u="none" strike="noStrike" kern="1200" cap="none" spc="0" normalizeH="0" baseline="0" noProof="0" dirty="0">
                  <a:ln>
                    <a:noFill/>
                  </a:ln>
                  <a:solidFill>
                    <a:prstClr val="white"/>
                  </a:solidFill>
                  <a:effectLst/>
                  <a:uLnTx/>
                  <a:uFillTx/>
                  <a:latin typeface="Calibri"/>
                  <a:ea typeface="+mn-ea"/>
                  <a:cs typeface="+mn-cs"/>
                </a:rPr>
                <a:t>5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7" name="Rak pilkoppling 96">
              <a:extLst>
                <a:ext uri="{FF2B5EF4-FFF2-40B4-BE49-F238E27FC236}">
                  <a16:creationId xmlns:a16="http://schemas.microsoft.com/office/drawing/2014/main" id="{D2BD937D-E6FF-4755-974E-4FCAEFA7C7E2}"/>
                </a:ext>
              </a:extLst>
            </p:cNvPr>
            <p:cNvCxnSpPr>
              <a:cxnSpLocks/>
            </p:cNvCxnSpPr>
            <p:nvPr/>
          </p:nvCxnSpPr>
          <p:spPr>
            <a:xfrm>
              <a:off x="3973933" y="4868187"/>
              <a:ext cx="180766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Rak pilkoppling 97">
              <a:extLst>
                <a:ext uri="{FF2B5EF4-FFF2-40B4-BE49-F238E27FC236}">
                  <a16:creationId xmlns:a16="http://schemas.microsoft.com/office/drawing/2014/main" id="{72D1534D-1C34-4834-850D-F470C01524C5}"/>
                </a:ext>
              </a:extLst>
            </p:cNvPr>
            <p:cNvCxnSpPr>
              <a:cxnSpLocks/>
            </p:cNvCxnSpPr>
            <p:nvPr/>
          </p:nvCxnSpPr>
          <p:spPr>
            <a:xfrm rot="18746002" flipH="1" flipV="1">
              <a:off x="1853658" y="4237583"/>
              <a:ext cx="680240" cy="12030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upp 101">
            <a:extLst>
              <a:ext uri="{FF2B5EF4-FFF2-40B4-BE49-F238E27FC236}">
                <a16:creationId xmlns:a16="http://schemas.microsoft.com/office/drawing/2014/main" id="{393C92AE-BC44-4416-A5DA-CB999D387951}"/>
              </a:ext>
            </a:extLst>
          </p:cNvPr>
          <p:cNvGrpSpPr/>
          <p:nvPr/>
        </p:nvGrpSpPr>
        <p:grpSpPr>
          <a:xfrm>
            <a:off x="2293207" y="4001767"/>
            <a:ext cx="7704434" cy="369332"/>
            <a:chOff x="6246059" y="3456497"/>
            <a:chExt cx="2663426" cy="307866"/>
          </a:xfrm>
        </p:grpSpPr>
        <p:sp>
          <p:nvSpPr>
            <p:cNvPr id="111" name="Rektangel 110">
              <a:extLst>
                <a:ext uri="{FF2B5EF4-FFF2-40B4-BE49-F238E27FC236}">
                  <a16:creationId xmlns:a16="http://schemas.microsoft.com/office/drawing/2014/main" id="{9DE967D1-BE7B-437B-96AF-663A4730AC86}"/>
                </a:ext>
              </a:extLst>
            </p:cNvPr>
            <p:cNvSpPr/>
            <p:nvPr/>
          </p:nvSpPr>
          <p:spPr>
            <a:xfrm>
              <a:off x="6827015" y="3456497"/>
              <a:ext cx="1541182" cy="3078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b="1" dirty="0">
                  <a:solidFill>
                    <a:prstClr val="white"/>
                  </a:solidFill>
                  <a:latin typeface="Calibri"/>
                </a:rPr>
                <a:t>105</a:t>
              </a:r>
              <a:r>
                <a:rPr kumimoji="0" lang="sv-SE" sz="1800" b="1" i="0" u="none" strike="noStrike" kern="1200" cap="none" spc="0" normalizeH="0" baseline="0" noProof="0" dirty="0">
                  <a:ln>
                    <a:noFill/>
                  </a:ln>
                  <a:solidFill>
                    <a:prstClr val="white"/>
                  </a:solidFill>
                  <a:effectLst/>
                  <a:uLnTx/>
                  <a:uFillTx/>
                  <a:latin typeface="Calibri"/>
                  <a:ea typeface="+mn-ea"/>
                  <a:cs typeface="+mn-cs"/>
                </a:rPr>
                <a:t>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2" name="Rak pilkoppling 111">
              <a:extLst>
                <a:ext uri="{FF2B5EF4-FFF2-40B4-BE49-F238E27FC236}">
                  <a16:creationId xmlns:a16="http://schemas.microsoft.com/office/drawing/2014/main" id="{13D83401-411A-48A4-9EEB-58E8FF1CBB7F}"/>
                </a:ext>
              </a:extLst>
            </p:cNvPr>
            <p:cNvCxnSpPr>
              <a:cxnSpLocks/>
            </p:cNvCxnSpPr>
            <p:nvPr/>
          </p:nvCxnSpPr>
          <p:spPr>
            <a:xfrm>
              <a:off x="7726267" y="3638831"/>
              <a:ext cx="118321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Rak pilkoppling 114">
              <a:extLst>
                <a:ext uri="{FF2B5EF4-FFF2-40B4-BE49-F238E27FC236}">
                  <a16:creationId xmlns:a16="http://schemas.microsoft.com/office/drawing/2014/main" id="{2A869160-5F75-4232-A11A-03585BB58093}"/>
                </a:ext>
              </a:extLst>
            </p:cNvPr>
            <p:cNvCxnSpPr>
              <a:cxnSpLocks/>
            </p:cNvCxnSpPr>
            <p:nvPr/>
          </p:nvCxnSpPr>
          <p:spPr>
            <a:xfrm flipH="1">
              <a:off x="6246059" y="3638831"/>
              <a:ext cx="123889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76218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Spelet 7 mot 7</a:t>
            </a:r>
            <a:br>
              <a:rPr lang="sv-SE" dirty="0"/>
            </a:br>
            <a:r>
              <a:rPr lang="sv-SE" sz="2400" dirty="0">
                <a:solidFill>
                  <a:schemeClr val="accent2"/>
                </a:solidFill>
              </a:rPr>
              <a:t>Spelformen är i tre år, arbetet med spelets skeden är en långsiktig process</a:t>
            </a:r>
          </a:p>
        </p:txBody>
      </p:sp>
      <p:sp>
        <p:nvSpPr>
          <p:cNvPr id="2" name="Platshållare för sidfot 1">
            <a:extLst>
              <a:ext uri="{FF2B5EF4-FFF2-40B4-BE49-F238E27FC236}">
                <a16:creationId xmlns:a16="http://schemas.microsoft.com/office/drawing/2014/main" id="{E43CFEF3-C59E-41E3-8367-018995F0E8A8}"/>
              </a:ext>
            </a:extLst>
          </p:cNvPr>
          <p:cNvSpPr>
            <a:spLocks noGrp="1"/>
          </p:cNvSpPr>
          <p:nvPr>
            <p:ph type="ftr" sz="quarter" idx="11"/>
          </p:nvPr>
        </p:nvSpPr>
        <p:spPr/>
        <p:txBody>
          <a:bodyPr/>
          <a:lstStyle/>
          <a:p>
            <a:r>
              <a:rPr lang="sv-SE"/>
              <a:t>Nationella spelformer, utbildning 7 mot 7 (10-12 år)</a:t>
            </a:r>
            <a:endParaRPr lang="sv-SE" dirty="0"/>
          </a:p>
        </p:txBody>
      </p:sp>
      <p:sp>
        <p:nvSpPr>
          <p:cNvPr id="21" name="Rektangel: rundade hörn 20">
            <a:extLst>
              <a:ext uri="{FF2B5EF4-FFF2-40B4-BE49-F238E27FC236}">
                <a16:creationId xmlns:a16="http://schemas.microsoft.com/office/drawing/2014/main" id="{14D7EF12-3CEF-4095-AE04-4A94ABAF1B45}"/>
              </a:ext>
            </a:extLst>
          </p:cNvPr>
          <p:cNvSpPr/>
          <p:nvPr/>
        </p:nvSpPr>
        <p:spPr>
          <a:xfrm>
            <a:off x="1932622" y="2840339"/>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Anfallsspel</a:t>
            </a:r>
          </a:p>
        </p:txBody>
      </p:sp>
      <p:sp>
        <p:nvSpPr>
          <p:cNvPr id="23" name="Rektangel: rundade hörn 22">
            <a:extLst>
              <a:ext uri="{FF2B5EF4-FFF2-40B4-BE49-F238E27FC236}">
                <a16:creationId xmlns:a16="http://schemas.microsoft.com/office/drawing/2014/main" id="{62B2265D-15DC-4E3E-AE9F-E49C103904DD}"/>
              </a:ext>
            </a:extLst>
          </p:cNvPr>
          <p:cNvSpPr/>
          <p:nvPr/>
        </p:nvSpPr>
        <p:spPr>
          <a:xfrm>
            <a:off x="1932622" y="5783721"/>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Komma till avslut och göra mål</a:t>
            </a:r>
          </a:p>
        </p:txBody>
      </p:sp>
      <p:sp>
        <p:nvSpPr>
          <p:cNvPr id="25" name="Rektangel: rundade hörn 24">
            <a:extLst>
              <a:ext uri="{FF2B5EF4-FFF2-40B4-BE49-F238E27FC236}">
                <a16:creationId xmlns:a16="http://schemas.microsoft.com/office/drawing/2014/main" id="{A5CDD2CA-015D-40C8-A587-8D16C0B6C809}"/>
              </a:ext>
            </a:extLst>
          </p:cNvPr>
          <p:cNvSpPr/>
          <p:nvPr/>
        </p:nvSpPr>
        <p:spPr>
          <a:xfrm>
            <a:off x="3349347" y="4308180"/>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Kontring</a:t>
            </a:r>
          </a:p>
        </p:txBody>
      </p:sp>
      <p:sp>
        <p:nvSpPr>
          <p:cNvPr id="27" name="Rektangel: rundade hörn 26">
            <a:extLst>
              <a:ext uri="{FF2B5EF4-FFF2-40B4-BE49-F238E27FC236}">
                <a16:creationId xmlns:a16="http://schemas.microsoft.com/office/drawing/2014/main" id="{53B46C82-F9C3-4FFD-8296-B040016DD4A8}"/>
              </a:ext>
            </a:extLst>
          </p:cNvPr>
          <p:cNvSpPr/>
          <p:nvPr/>
        </p:nvSpPr>
        <p:spPr>
          <a:xfrm>
            <a:off x="540702" y="4308180"/>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Speluppbyggnad</a:t>
            </a:r>
          </a:p>
        </p:txBody>
      </p:sp>
      <p:sp>
        <p:nvSpPr>
          <p:cNvPr id="29" name="Rektangel: rundade hörn 28">
            <a:extLst>
              <a:ext uri="{FF2B5EF4-FFF2-40B4-BE49-F238E27FC236}">
                <a16:creationId xmlns:a16="http://schemas.microsoft.com/office/drawing/2014/main" id="{5F6CCF19-BD21-4314-B182-9BEDBCE94BA2}"/>
              </a:ext>
            </a:extLst>
          </p:cNvPr>
          <p:cNvSpPr/>
          <p:nvPr/>
        </p:nvSpPr>
        <p:spPr>
          <a:xfrm>
            <a:off x="7936150" y="2882766"/>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Försvarsspel</a:t>
            </a:r>
          </a:p>
        </p:txBody>
      </p:sp>
      <p:sp>
        <p:nvSpPr>
          <p:cNvPr id="31" name="Rektangel: rundade hörn 30">
            <a:extLst>
              <a:ext uri="{FF2B5EF4-FFF2-40B4-BE49-F238E27FC236}">
                <a16:creationId xmlns:a16="http://schemas.microsoft.com/office/drawing/2014/main" id="{FAABE1D8-8BD3-4CFA-A11E-E2712E4D73B8}"/>
              </a:ext>
            </a:extLst>
          </p:cNvPr>
          <p:cNvSpPr/>
          <p:nvPr/>
        </p:nvSpPr>
        <p:spPr>
          <a:xfrm>
            <a:off x="7936150" y="5776712"/>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Förhindra och rädda avslut</a:t>
            </a:r>
          </a:p>
        </p:txBody>
      </p:sp>
      <p:sp>
        <p:nvSpPr>
          <p:cNvPr id="32" name="Rektangel: rundade hörn 31">
            <a:extLst>
              <a:ext uri="{FF2B5EF4-FFF2-40B4-BE49-F238E27FC236}">
                <a16:creationId xmlns:a16="http://schemas.microsoft.com/office/drawing/2014/main" id="{7EF91330-CA5D-4B64-A6AF-3D66B50EC1A2}"/>
              </a:ext>
            </a:extLst>
          </p:cNvPr>
          <p:cNvSpPr/>
          <p:nvPr/>
        </p:nvSpPr>
        <p:spPr>
          <a:xfrm>
            <a:off x="6519427" y="4308180"/>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Återerövring av bollen</a:t>
            </a:r>
          </a:p>
        </p:txBody>
      </p:sp>
      <p:sp>
        <p:nvSpPr>
          <p:cNvPr id="33" name="Rektangel: rundade hörn 32">
            <a:extLst>
              <a:ext uri="{FF2B5EF4-FFF2-40B4-BE49-F238E27FC236}">
                <a16:creationId xmlns:a16="http://schemas.microsoft.com/office/drawing/2014/main" id="{21AE00AB-F53E-4E22-8009-503EE75F418D}"/>
              </a:ext>
            </a:extLst>
          </p:cNvPr>
          <p:cNvSpPr/>
          <p:nvPr/>
        </p:nvSpPr>
        <p:spPr>
          <a:xfrm>
            <a:off x="9328070" y="4308180"/>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Förhindra speluppbyggnad</a:t>
            </a:r>
          </a:p>
        </p:txBody>
      </p:sp>
      <p:sp>
        <p:nvSpPr>
          <p:cNvPr id="34" name="Pil: vänster-höger 33">
            <a:extLst>
              <a:ext uri="{FF2B5EF4-FFF2-40B4-BE49-F238E27FC236}">
                <a16:creationId xmlns:a16="http://schemas.microsoft.com/office/drawing/2014/main" id="{6478C777-7924-45BC-ACA2-7683A4C36846}"/>
              </a:ext>
            </a:extLst>
          </p:cNvPr>
          <p:cNvSpPr/>
          <p:nvPr/>
        </p:nvSpPr>
        <p:spPr>
          <a:xfrm>
            <a:off x="4734560" y="2645673"/>
            <a:ext cx="2876470" cy="1041400"/>
          </a:xfrm>
          <a:prstGeom prst="leftRightArrow">
            <a:avLst>
              <a:gd name="adj1" fmla="val 38293"/>
              <a:gd name="adj2" fmla="val 59756"/>
            </a:avLst>
          </a:prstGeom>
          <a:gradFill>
            <a:gsLst>
              <a:gs pos="0">
                <a:schemeClr val="bg1">
                  <a:lumMod val="65000"/>
                </a:schemeClr>
              </a:gs>
              <a:gs pos="94000">
                <a:schemeClr val="accent1">
                  <a:lumMod val="75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Omställning</a:t>
            </a:r>
          </a:p>
        </p:txBody>
      </p:sp>
      <p:cxnSp>
        <p:nvCxnSpPr>
          <p:cNvPr id="36" name="Rak koppling 35">
            <a:extLst>
              <a:ext uri="{FF2B5EF4-FFF2-40B4-BE49-F238E27FC236}">
                <a16:creationId xmlns:a16="http://schemas.microsoft.com/office/drawing/2014/main" id="{5F6B684A-EEDD-43B0-A1C4-6F7E991954DA}"/>
              </a:ext>
            </a:extLst>
          </p:cNvPr>
          <p:cNvCxnSpPr>
            <a:cxnSpLocks/>
            <a:stCxn id="25" idx="2"/>
            <a:endCxn id="23" idx="0"/>
          </p:cNvCxnSpPr>
          <p:nvPr/>
        </p:nvCxnSpPr>
        <p:spPr>
          <a:xfrm flipH="1">
            <a:off x="3171031" y="4875394"/>
            <a:ext cx="1416725" cy="9083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E18B4970-E753-4EC3-9D39-6F2A03F4C01C}"/>
              </a:ext>
            </a:extLst>
          </p:cNvPr>
          <p:cNvCxnSpPr>
            <a:cxnSpLocks/>
            <a:stCxn id="23" idx="0"/>
            <a:endCxn id="27" idx="2"/>
          </p:cNvCxnSpPr>
          <p:nvPr/>
        </p:nvCxnSpPr>
        <p:spPr>
          <a:xfrm flipH="1" flipV="1">
            <a:off x="1779111" y="4875394"/>
            <a:ext cx="1391920" cy="9083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C273A5CE-24F3-42DE-A553-61A79165571F}"/>
              </a:ext>
            </a:extLst>
          </p:cNvPr>
          <p:cNvCxnSpPr>
            <a:cxnSpLocks/>
            <a:stCxn id="21" idx="2"/>
            <a:endCxn id="27" idx="0"/>
          </p:cNvCxnSpPr>
          <p:nvPr/>
        </p:nvCxnSpPr>
        <p:spPr>
          <a:xfrm flipH="1">
            <a:off x="1779111" y="3407553"/>
            <a:ext cx="1391920" cy="9006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9ED3A9C5-DFEB-4368-8721-342EBE3DEDB8}"/>
              </a:ext>
            </a:extLst>
          </p:cNvPr>
          <p:cNvCxnSpPr>
            <a:cxnSpLocks/>
            <a:stCxn id="33" idx="2"/>
            <a:endCxn id="31" idx="0"/>
          </p:cNvCxnSpPr>
          <p:nvPr/>
        </p:nvCxnSpPr>
        <p:spPr>
          <a:xfrm flipH="1">
            <a:off x="9174559" y="4875394"/>
            <a:ext cx="1391920" cy="90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78628C34-E949-4A37-BFCB-47C00EB70F00}"/>
              </a:ext>
            </a:extLst>
          </p:cNvPr>
          <p:cNvCxnSpPr>
            <a:cxnSpLocks/>
            <a:stCxn id="32" idx="2"/>
            <a:endCxn id="31" idx="0"/>
          </p:cNvCxnSpPr>
          <p:nvPr/>
        </p:nvCxnSpPr>
        <p:spPr>
          <a:xfrm>
            <a:off x="7757836" y="4875394"/>
            <a:ext cx="1416723" cy="90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4F44C16E-C562-4ED9-A2D5-43195758A261}"/>
              </a:ext>
            </a:extLst>
          </p:cNvPr>
          <p:cNvCxnSpPr>
            <a:cxnSpLocks/>
            <a:stCxn id="29" idx="2"/>
            <a:endCxn id="33" idx="0"/>
          </p:cNvCxnSpPr>
          <p:nvPr/>
        </p:nvCxnSpPr>
        <p:spPr>
          <a:xfrm>
            <a:off x="9174559" y="3449980"/>
            <a:ext cx="1391920" cy="8582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5BD3DE48-6BB0-422C-9D33-4D9801FE894B}"/>
              </a:ext>
            </a:extLst>
          </p:cNvPr>
          <p:cNvCxnSpPr>
            <a:cxnSpLocks/>
            <a:stCxn id="32" idx="0"/>
            <a:endCxn id="29" idx="2"/>
          </p:cNvCxnSpPr>
          <p:nvPr/>
        </p:nvCxnSpPr>
        <p:spPr>
          <a:xfrm flipV="1">
            <a:off x="7757836" y="3449980"/>
            <a:ext cx="1416723" cy="8582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Rak koppling 42">
            <a:extLst>
              <a:ext uri="{FF2B5EF4-FFF2-40B4-BE49-F238E27FC236}">
                <a16:creationId xmlns:a16="http://schemas.microsoft.com/office/drawing/2014/main" id="{23E0960A-C46C-48D5-AAE9-55B077313F5E}"/>
              </a:ext>
            </a:extLst>
          </p:cNvPr>
          <p:cNvCxnSpPr>
            <a:cxnSpLocks/>
            <a:stCxn id="25" idx="0"/>
            <a:endCxn id="21" idx="2"/>
          </p:cNvCxnSpPr>
          <p:nvPr/>
        </p:nvCxnSpPr>
        <p:spPr>
          <a:xfrm flipH="1" flipV="1">
            <a:off x="3171031" y="3407553"/>
            <a:ext cx="1416725" cy="9006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525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hlinkClick r:id="rId3"/>
            <a:extLst>
              <a:ext uri="{FF2B5EF4-FFF2-40B4-BE49-F238E27FC236}">
                <a16:creationId xmlns:a16="http://schemas.microsoft.com/office/drawing/2014/main" id="{B27FEA31-3546-4FDC-A3B6-91B70263F78B}"/>
              </a:ext>
            </a:extLst>
          </p:cNvPr>
          <p:cNvPicPr>
            <a:picLocks noChangeAspect="1"/>
          </p:cNvPicPr>
          <p:nvPr/>
        </p:nvPicPr>
        <p:blipFill>
          <a:blip r:embed="rId4"/>
          <a:stretch>
            <a:fillRect/>
          </a:stretch>
        </p:blipFill>
        <p:spPr>
          <a:xfrm>
            <a:off x="10875190" y="5901266"/>
            <a:ext cx="1196645" cy="679712"/>
          </a:xfrm>
          <a:prstGeom prst="rect">
            <a:avLst/>
          </a:prstGeom>
        </p:spPr>
      </p:pic>
      <p:pic>
        <p:nvPicPr>
          <p:cNvPr id="28" name="Bild 27" descr="Tv">
            <a:extLst>
              <a:ext uri="{FF2B5EF4-FFF2-40B4-BE49-F238E27FC236}">
                <a16:creationId xmlns:a16="http://schemas.microsoft.com/office/drawing/2014/main" id="{3D2F280C-FC4C-4EE4-9784-A8805626198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7410"/>
          <a:stretch/>
        </p:blipFill>
        <p:spPr>
          <a:xfrm>
            <a:off x="10839813" y="5684520"/>
            <a:ext cx="1267400" cy="1173479"/>
          </a:xfrm>
          <a:prstGeom prst="rect">
            <a:avLst/>
          </a:prstGeom>
        </p:spPr>
      </p:pic>
      <p:sp>
        <p:nvSpPr>
          <p:cNvPr id="48" name="Rektangel: rundade hörn 47">
            <a:extLst>
              <a:ext uri="{FF2B5EF4-FFF2-40B4-BE49-F238E27FC236}">
                <a16:creationId xmlns:a16="http://schemas.microsoft.com/office/drawing/2014/main" id="{CB34C601-531C-4935-A170-2705081769F8}"/>
              </a:ext>
            </a:extLst>
          </p:cNvPr>
          <p:cNvSpPr/>
          <p:nvPr/>
        </p:nvSpPr>
        <p:spPr>
          <a:xfrm>
            <a:off x="1859403" y="2724770"/>
            <a:ext cx="2623256" cy="770256"/>
          </a:xfrm>
          <a:prstGeom prst="roundRect">
            <a:avLst>
              <a:gd name="adj" fmla="val 373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rundade hörn 24">
            <a:extLst>
              <a:ext uri="{FF2B5EF4-FFF2-40B4-BE49-F238E27FC236}">
                <a16:creationId xmlns:a16="http://schemas.microsoft.com/office/drawing/2014/main" id="{1D37796D-C029-46C2-8FD2-58F9C5458D22}"/>
              </a:ext>
            </a:extLst>
          </p:cNvPr>
          <p:cNvSpPr/>
          <p:nvPr/>
        </p:nvSpPr>
        <p:spPr>
          <a:xfrm>
            <a:off x="467483" y="4206659"/>
            <a:ext cx="2623256" cy="770256"/>
          </a:xfrm>
          <a:prstGeom prst="roundRect">
            <a:avLst>
              <a:gd name="adj" fmla="val 373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Spelet 7 mot 7</a:t>
            </a:r>
          </a:p>
        </p:txBody>
      </p:sp>
      <p:sp>
        <p:nvSpPr>
          <p:cNvPr id="2" name="Platshållare för sidfot 1">
            <a:extLst>
              <a:ext uri="{FF2B5EF4-FFF2-40B4-BE49-F238E27FC236}">
                <a16:creationId xmlns:a16="http://schemas.microsoft.com/office/drawing/2014/main" id="{E43CFEF3-C59E-41E3-8367-018995F0E8A8}"/>
              </a:ext>
            </a:extLst>
          </p:cNvPr>
          <p:cNvSpPr>
            <a:spLocks noGrp="1"/>
          </p:cNvSpPr>
          <p:nvPr>
            <p:ph type="ftr" sz="quarter" idx="11"/>
          </p:nvPr>
        </p:nvSpPr>
        <p:spPr/>
        <p:txBody>
          <a:bodyPr/>
          <a:lstStyle/>
          <a:p>
            <a:r>
              <a:rPr lang="sv-SE"/>
              <a:t>Nationella spelformer, utbildning 7 mot 7 (10-12 år)</a:t>
            </a:r>
            <a:endParaRPr lang="sv-SE" dirty="0"/>
          </a:p>
        </p:txBody>
      </p:sp>
      <p:sp>
        <p:nvSpPr>
          <p:cNvPr id="29" name="Rektangel: rundade hörn 28">
            <a:extLst>
              <a:ext uri="{FF2B5EF4-FFF2-40B4-BE49-F238E27FC236}">
                <a16:creationId xmlns:a16="http://schemas.microsoft.com/office/drawing/2014/main" id="{836873DA-8B2E-4437-A6A6-42EF5694094B}"/>
              </a:ext>
            </a:extLst>
          </p:cNvPr>
          <p:cNvSpPr/>
          <p:nvPr/>
        </p:nvSpPr>
        <p:spPr>
          <a:xfrm>
            <a:off x="1932622" y="2840339"/>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Anfallsspel</a:t>
            </a:r>
          </a:p>
        </p:txBody>
      </p:sp>
      <p:sp>
        <p:nvSpPr>
          <p:cNvPr id="31" name="Rektangel: rundade hörn 30">
            <a:extLst>
              <a:ext uri="{FF2B5EF4-FFF2-40B4-BE49-F238E27FC236}">
                <a16:creationId xmlns:a16="http://schemas.microsoft.com/office/drawing/2014/main" id="{FAE7319A-4681-47E3-8D9A-C471FA427396}"/>
              </a:ext>
            </a:extLst>
          </p:cNvPr>
          <p:cNvSpPr/>
          <p:nvPr/>
        </p:nvSpPr>
        <p:spPr>
          <a:xfrm>
            <a:off x="1932622" y="5783721"/>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Komma till avslut och göra mål</a:t>
            </a:r>
          </a:p>
        </p:txBody>
      </p:sp>
      <p:sp>
        <p:nvSpPr>
          <p:cNvPr id="32" name="Rektangel: rundade hörn 31">
            <a:extLst>
              <a:ext uri="{FF2B5EF4-FFF2-40B4-BE49-F238E27FC236}">
                <a16:creationId xmlns:a16="http://schemas.microsoft.com/office/drawing/2014/main" id="{959E551C-83A3-4881-9C9C-533F56F9D851}"/>
              </a:ext>
            </a:extLst>
          </p:cNvPr>
          <p:cNvSpPr/>
          <p:nvPr/>
        </p:nvSpPr>
        <p:spPr>
          <a:xfrm>
            <a:off x="3349347" y="4308180"/>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Kontring</a:t>
            </a:r>
          </a:p>
        </p:txBody>
      </p:sp>
      <p:sp>
        <p:nvSpPr>
          <p:cNvPr id="33" name="Rektangel: rundade hörn 32">
            <a:extLst>
              <a:ext uri="{FF2B5EF4-FFF2-40B4-BE49-F238E27FC236}">
                <a16:creationId xmlns:a16="http://schemas.microsoft.com/office/drawing/2014/main" id="{7F653F92-C866-49DB-9522-806E778D81FA}"/>
              </a:ext>
            </a:extLst>
          </p:cNvPr>
          <p:cNvSpPr/>
          <p:nvPr/>
        </p:nvSpPr>
        <p:spPr>
          <a:xfrm>
            <a:off x="540702" y="4308180"/>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Speluppbyggnad</a:t>
            </a:r>
          </a:p>
        </p:txBody>
      </p:sp>
      <p:sp>
        <p:nvSpPr>
          <p:cNvPr id="34" name="Rektangel: rundade hörn 33">
            <a:extLst>
              <a:ext uri="{FF2B5EF4-FFF2-40B4-BE49-F238E27FC236}">
                <a16:creationId xmlns:a16="http://schemas.microsoft.com/office/drawing/2014/main" id="{B3582169-9EF7-49DE-92D2-39FA83F32D05}"/>
              </a:ext>
            </a:extLst>
          </p:cNvPr>
          <p:cNvSpPr/>
          <p:nvPr/>
        </p:nvSpPr>
        <p:spPr>
          <a:xfrm>
            <a:off x="7936150" y="2882766"/>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Försvarsspel</a:t>
            </a:r>
          </a:p>
        </p:txBody>
      </p:sp>
      <p:sp>
        <p:nvSpPr>
          <p:cNvPr id="35" name="Rektangel: rundade hörn 34">
            <a:extLst>
              <a:ext uri="{FF2B5EF4-FFF2-40B4-BE49-F238E27FC236}">
                <a16:creationId xmlns:a16="http://schemas.microsoft.com/office/drawing/2014/main" id="{9EF9EC23-F1D1-414A-A3F8-BE92957B96D6}"/>
              </a:ext>
            </a:extLst>
          </p:cNvPr>
          <p:cNvSpPr/>
          <p:nvPr/>
        </p:nvSpPr>
        <p:spPr>
          <a:xfrm>
            <a:off x="7936150" y="5776712"/>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Förhindra och rädda avslut</a:t>
            </a:r>
          </a:p>
        </p:txBody>
      </p:sp>
      <p:sp>
        <p:nvSpPr>
          <p:cNvPr id="36" name="Rektangel: rundade hörn 35">
            <a:extLst>
              <a:ext uri="{FF2B5EF4-FFF2-40B4-BE49-F238E27FC236}">
                <a16:creationId xmlns:a16="http://schemas.microsoft.com/office/drawing/2014/main" id="{10C8AE86-5FF2-4AD9-BBA4-EE9D84B9CE8B}"/>
              </a:ext>
            </a:extLst>
          </p:cNvPr>
          <p:cNvSpPr/>
          <p:nvPr/>
        </p:nvSpPr>
        <p:spPr>
          <a:xfrm>
            <a:off x="6519427" y="4308180"/>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Återerövring av bollen</a:t>
            </a:r>
          </a:p>
        </p:txBody>
      </p:sp>
      <p:sp>
        <p:nvSpPr>
          <p:cNvPr id="37" name="Rektangel: rundade hörn 36">
            <a:extLst>
              <a:ext uri="{FF2B5EF4-FFF2-40B4-BE49-F238E27FC236}">
                <a16:creationId xmlns:a16="http://schemas.microsoft.com/office/drawing/2014/main" id="{B57AC9F7-02F7-405A-92A9-6E1C0FF153DB}"/>
              </a:ext>
            </a:extLst>
          </p:cNvPr>
          <p:cNvSpPr/>
          <p:nvPr/>
        </p:nvSpPr>
        <p:spPr>
          <a:xfrm>
            <a:off x="9328070" y="4308180"/>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Förhindra speluppbyggnad</a:t>
            </a:r>
          </a:p>
        </p:txBody>
      </p:sp>
      <p:sp>
        <p:nvSpPr>
          <p:cNvPr id="38" name="Pil: vänster-höger 37">
            <a:extLst>
              <a:ext uri="{FF2B5EF4-FFF2-40B4-BE49-F238E27FC236}">
                <a16:creationId xmlns:a16="http://schemas.microsoft.com/office/drawing/2014/main" id="{369D7C2C-F549-4203-950C-E2E671CD8383}"/>
              </a:ext>
            </a:extLst>
          </p:cNvPr>
          <p:cNvSpPr/>
          <p:nvPr/>
        </p:nvSpPr>
        <p:spPr>
          <a:xfrm>
            <a:off x="4734560" y="2645673"/>
            <a:ext cx="2876470" cy="1041400"/>
          </a:xfrm>
          <a:prstGeom prst="leftRightArrow">
            <a:avLst>
              <a:gd name="adj1" fmla="val 38293"/>
              <a:gd name="adj2" fmla="val 59756"/>
            </a:avLst>
          </a:prstGeom>
          <a:gradFill>
            <a:gsLst>
              <a:gs pos="0">
                <a:schemeClr val="bg1">
                  <a:lumMod val="65000"/>
                </a:schemeClr>
              </a:gs>
              <a:gs pos="94000">
                <a:schemeClr val="accent1">
                  <a:lumMod val="75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Omställning</a:t>
            </a:r>
          </a:p>
        </p:txBody>
      </p:sp>
      <p:cxnSp>
        <p:nvCxnSpPr>
          <p:cNvPr id="39" name="Rak koppling 38">
            <a:extLst>
              <a:ext uri="{FF2B5EF4-FFF2-40B4-BE49-F238E27FC236}">
                <a16:creationId xmlns:a16="http://schemas.microsoft.com/office/drawing/2014/main" id="{EFC2BF22-8B86-4401-9645-1995AD40A408}"/>
              </a:ext>
            </a:extLst>
          </p:cNvPr>
          <p:cNvCxnSpPr>
            <a:cxnSpLocks/>
            <a:stCxn id="32" idx="2"/>
            <a:endCxn id="31" idx="0"/>
          </p:cNvCxnSpPr>
          <p:nvPr/>
        </p:nvCxnSpPr>
        <p:spPr>
          <a:xfrm flipH="1">
            <a:off x="3171031" y="4875394"/>
            <a:ext cx="1416725" cy="9083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5549E293-B412-4B62-98EF-DE3B61A52FE7}"/>
              </a:ext>
            </a:extLst>
          </p:cNvPr>
          <p:cNvCxnSpPr>
            <a:cxnSpLocks/>
            <a:stCxn id="31" idx="0"/>
            <a:endCxn id="33" idx="2"/>
          </p:cNvCxnSpPr>
          <p:nvPr/>
        </p:nvCxnSpPr>
        <p:spPr>
          <a:xfrm flipH="1" flipV="1">
            <a:off x="1779111" y="4875394"/>
            <a:ext cx="1391920" cy="9083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0486B6EC-1EEB-448D-B767-AD6978E5AAD4}"/>
              </a:ext>
            </a:extLst>
          </p:cNvPr>
          <p:cNvCxnSpPr>
            <a:cxnSpLocks/>
            <a:stCxn id="29" idx="2"/>
            <a:endCxn id="33" idx="0"/>
          </p:cNvCxnSpPr>
          <p:nvPr/>
        </p:nvCxnSpPr>
        <p:spPr>
          <a:xfrm flipH="1">
            <a:off x="1779111" y="3407553"/>
            <a:ext cx="1391920" cy="9006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DD7107DD-C4DD-44E4-97F4-F624BBC93E8D}"/>
              </a:ext>
            </a:extLst>
          </p:cNvPr>
          <p:cNvCxnSpPr>
            <a:cxnSpLocks/>
            <a:stCxn id="37" idx="2"/>
            <a:endCxn id="35" idx="0"/>
          </p:cNvCxnSpPr>
          <p:nvPr/>
        </p:nvCxnSpPr>
        <p:spPr>
          <a:xfrm flipH="1">
            <a:off x="9174559" y="4875394"/>
            <a:ext cx="1391920" cy="90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Rak koppling 42">
            <a:extLst>
              <a:ext uri="{FF2B5EF4-FFF2-40B4-BE49-F238E27FC236}">
                <a16:creationId xmlns:a16="http://schemas.microsoft.com/office/drawing/2014/main" id="{ADB036AC-F617-44F1-92FA-09E8C30583DE}"/>
              </a:ext>
            </a:extLst>
          </p:cNvPr>
          <p:cNvCxnSpPr>
            <a:cxnSpLocks/>
            <a:stCxn id="36" idx="2"/>
            <a:endCxn id="35" idx="0"/>
          </p:cNvCxnSpPr>
          <p:nvPr/>
        </p:nvCxnSpPr>
        <p:spPr>
          <a:xfrm>
            <a:off x="7757836" y="4875394"/>
            <a:ext cx="1416723" cy="90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4BD0E842-F2B1-481B-A02D-FAA1836E73FE}"/>
              </a:ext>
            </a:extLst>
          </p:cNvPr>
          <p:cNvCxnSpPr>
            <a:cxnSpLocks/>
            <a:stCxn id="34" idx="2"/>
            <a:endCxn id="37" idx="0"/>
          </p:cNvCxnSpPr>
          <p:nvPr/>
        </p:nvCxnSpPr>
        <p:spPr>
          <a:xfrm>
            <a:off x="9174559" y="3449980"/>
            <a:ext cx="1391920" cy="8582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3DFFC89C-684F-41E0-895C-D74BE8D2D127}"/>
              </a:ext>
            </a:extLst>
          </p:cNvPr>
          <p:cNvCxnSpPr>
            <a:cxnSpLocks/>
            <a:stCxn id="36" idx="0"/>
            <a:endCxn id="34" idx="2"/>
          </p:cNvCxnSpPr>
          <p:nvPr/>
        </p:nvCxnSpPr>
        <p:spPr>
          <a:xfrm flipV="1">
            <a:off x="7757836" y="3449980"/>
            <a:ext cx="1416723" cy="8582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39D75DFA-0A81-46F2-81A1-E908338AED6D}"/>
              </a:ext>
            </a:extLst>
          </p:cNvPr>
          <p:cNvCxnSpPr>
            <a:cxnSpLocks/>
            <a:stCxn id="32" idx="0"/>
            <a:endCxn id="29" idx="2"/>
          </p:cNvCxnSpPr>
          <p:nvPr/>
        </p:nvCxnSpPr>
        <p:spPr>
          <a:xfrm flipH="1" flipV="1">
            <a:off x="3171031" y="3407553"/>
            <a:ext cx="1416725" cy="9006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4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Presentation</a:t>
            </a:r>
          </a:p>
        </p:txBody>
      </p:sp>
      <p:sp>
        <p:nvSpPr>
          <p:cNvPr id="3" name="Platshållare för sidfot 2">
            <a:extLst>
              <a:ext uri="{FF2B5EF4-FFF2-40B4-BE49-F238E27FC236}">
                <a16:creationId xmlns:a16="http://schemas.microsoft.com/office/drawing/2014/main" id="{4154D1E2-6274-4B42-A417-762C45EEAA72}"/>
              </a:ext>
            </a:extLst>
          </p:cNvPr>
          <p:cNvSpPr>
            <a:spLocks noGrp="1"/>
          </p:cNvSpPr>
          <p:nvPr>
            <p:ph type="ftr" sz="quarter" idx="11"/>
          </p:nvPr>
        </p:nvSpPr>
        <p:spPr/>
        <p:txBody>
          <a:bodyPr/>
          <a:lstStyle/>
          <a:p>
            <a:r>
              <a:rPr lang="sv-SE" dirty="0"/>
              <a:t>Nationella spelformer, utbildning 7 mot 7 (10-12 år)</a:t>
            </a:r>
          </a:p>
        </p:txBody>
      </p:sp>
      <p:sp>
        <p:nvSpPr>
          <p:cNvPr id="6" name="Platshållare för text 2">
            <a:extLst>
              <a:ext uri="{FF2B5EF4-FFF2-40B4-BE49-F238E27FC236}">
                <a16:creationId xmlns:a16="http://schemas.microsoft.com/office/drawing/2014/main" id="{68C3765A-3E09-4F96-8FDC-0FBE6061C887}"/>
              </a:ext>
            </a:extLst>
          </p:cNvPr>
          <p:cNvSpPr txBox="1">
            <a:spLocks/>
          </p:cNvSpPr>
          <p:nvPr/>
        </p:nvSpPr>
        <p:spPr>
          <a:xfrm>
            <a:off x="750854" y="2302686"/>
            <a:ext cx="5868607" cy="351872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solidFill>
                  <a:schemeClr val="bg1"/>
                </a:solidFill>
              </a:rPr>
              <a:t>Namn</a:t>
            </a:r>
          </a:p>
          <a:p>
            <a:r>
              <a:rPr lang="sv-SE" sz="2400" dirty="0">
                <a:solidFill>
                  <a:schemeClr val="bg1"/>
                </a:solidFill>
              </a:rPr>
              <a:t>Förening och lag</a:t>
            </a:r>
          </a:p>
        </p:txBody>
      </p:sp>
      <p:pic>
        <p:nvPicPr>
          <p:cNvPr id="13" name="Bildobjekt 12">
            <a:extLst>
              <a:ext uri="{FF2B5EF4-FFF2-40B4-BE49-F238E27FC236}">
                <a16:creationId xmlns:a16="http://schemas.microsoft.com/office/drawing/2014/main" id="{8F8BFB69-1C83-4E6D-BED5-9C8AC7AC01BB}"/>
              </a:ext>
            </a:extLst>
          </p:cNvPr>
          <p:cNvPicPr>
            <a:picLocks noChangeAspect="1"/>
          </p:cNvPicPr>
          <p:nvPr/>
        </p:nvPicPr>
        <p:blipFill>
          <a:blip r:embed="rId3"/>
          <a:stretch>
            <a:fillRect/>
          </a:stretch>
        </p:blipFill>
        <p:spPr>
          <a:xfrm>
            <a:off x="4538629" y="744460"/>
            <a:ext cx="6869146" cy="6113540"/>
          </a:xfrm>
          <a:prstGeom prst="rect">
            <a:avLst/>
          </a:prstGeom>
        </p:spPr>
      </p:pic>
    </p:spTree>
    <p:extLst>
      <p:ext uri="{BB962C8B-B14F-4D97-AF65-F5344CB8AC3E}">
        <p14:creationId xmlns:p14="http://schemas.microsoft.com/office/powerpoint/2010/main" val="952541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p>
        </p:txBody>
      </p:sp>
      <p:pic>
        <p:nvPicPr>
          <p:cNvPr id="18" name="Picture 7">
            <a:extLst>
              <a:ext uri="{FF2B5EF4-FFF2-40B4-BE49-F238E27FC236}">
                <a16:creationId xmlns:a16="http://schemas.microsoft.com/office/drawing/2014/main" id="{19BB367B-6B31-48D3-8323-5A266AFEE7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388" y="1372917"/>
            <a:ext cx="4027344" cy="280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8">
            <a:extLst>
              <a:ext uri="{FF2B5EF4-FFF2-40B4-BE49-F238E27FC236}">
                <a16:creationId xmlns:a16="http://schemas.microsoft.com/office/drawing/2014/main" id="{04C904E3-0FCE-4B7D-8662-7EF515518207}"/>
              </a:ext>
            </a:extLst>
          </p:cNvPr>
          <p:cNvSpPr>
            <a:spLocks noChangeArrowheads="1"/>
          </p:cNvSpPr>
          <p:nvPr/>
        </p:nvSpPr>
        <p:spPr bwMode="auto">
          <a:xfrm>
            <a:off x="2481943" y="3935392"/>
            <a:ext cx="5909703" cy="1185248"/>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Hur gör ni för att uppfylla</a:t>
            </a:r>
            <a:r>
              <a:rPr kumimoji="0" lang="sv-SE" sz="2400" b="0" i="0" u="none" strike="noStrike" kern="1200" cap="none" spc="0" normalizeH="0" noProof="0" dirty="0">
                <a:ln>
                  <a:noFill/>
                </a:ln>
                <a:solidFill>
                  <a:prstClr val="white"/>
                </a:solidFill>
                <a:effectLst/>
                <a:uLnTx/>
                <a:uFillTx/>
                <a:latin typeface="Calibri"/>
                <a:ea typeface="MS PGothic" panose="020B0600070205080204" pitchFamily="34" charset="-128"/>
                <a:cs typeface="+mn-cs"/>
                <a:sym typeface="Gill Sans" charset="0"/>
              </a:rPr>
              <a:t> anfallsspelets grundförutsättningar i ert lag</a:t>
            </a: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a:t>
            </a:r>
          </a:p>
        </p:txBody>
      </p:sp>
      <p:sp>
        <p:nvSpPr>
          <p:cNvPr id="7" name="Platshållare för text 2">
            <a:extLst>
              <a:ext uri="{FF2B5EF4-FFF2-40B4-BE49-F238E27FC236}">
                <a16:creationId xmlns:a16="http://schemas.microsoft.com/office/drawing/2014/main" id="{0226813A-2ACA-423B-928F-FEDBD534CA0C}"/>
              </a:ext>
            </a:extLst>
          </p:cNvPr>
          <p:cNvSpPr txBox="1">
            <a:spLocks/>
          </p:cNvSpPr>
          <p:nvPr/>
        </p:nvSpPr>
        <p:spPr>
          <a:xfrm>
            <a:off x="3500406" y="6327668"/>
            <a:ext cx="1712019" cy="54585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400" dirty="0">
                <a:solidFill>
                  <a:schemeClr val="bg1"/>
                </a:solidFill>
              </a:rPr>
              <a:t>Spelbarhet</a:t>
            </a:r>
            <a:endParaRPr lang="sv-SE" dirty="0">
              <a:solidFill>
                <a:schemeClr val="bg1"/>
              </a:solidFill>
            </a:endParaRPr>
          </a:p>
        </p:txBody>
      </p:sp>
      <p:sp>
        <p:nvSpPr>
          <p:cNvPr id="9" name="Platshållare för text 2">
            <a:extLst>
              <a:ext uri="{FF2B5EF4-FFF2-40B4-BE49-F238E27FC236}">
                <a16:creationId xmlns:a16="http://schemas.microsoft.com/office/drawing/2014/main" id="{650FAB67-3A1B-4C66-8543-55693674B1AC}"/>
              </a:ext>
            </a:extLst>
          </p:cNvPr>
          <p:cNvSpPr txBox="1">
            <a:spLocks/>
          </p:cNvSpPr>
          <p:nvPr/>
        </p:nvSpPr>
        <p:spPr>
          <a:xfrm>
            <a:off x="540702" y="6327668"/>
            <a:ext cx="1712019" cy="54585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400" dirty="0">
                <a:solidFill>
                  <a:schemeClr val="bg1"/>
                </a:solidFill>
              </a:rPr>
              <a:t>Spelavstånd</a:t>
            </a:r>
            <a:endParaRPr lang="sv-SE" dirty="0">
              <a:solidFill>
                <a:schemeClr val="bg1"/>
              </a:solidFill>
            </a:endParaRPr>
          </a:p>
        </p:txBody>
      </p:sp>
      <p:sp>
        <p:nvSpPr>
          <p:cNvPr id="10" name="Platshållare för text 2">
            <a:extLst>
              <a:ext uri="{FF2B5EF4-FFF2-40B4-BE49-F238E27FC236}">
                <a16:creationId xmlns:a16="http://schemas.microsoft.com/office/drawing/2014/main" id="{1412A83D-29B0-4EFC-86F5-0DEACDFA5280}"/>
              </a:ext>
            </a:extLst>
          </p:cNvPr>
          <p:cNvSpPr txBox="1">
            <a:spLocks/>
          </p:cNvSpPr>
          <p:nvPr/>
        </p:nvSpPr>
        <p:spPr>
          <a:xfrm>
            <a:off x="6979577" y="6327668"/>
            <a:ext cx="1712019" cy="54585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400" dirty="0">
                <a:solidFill>
                  <a:schemeClr val="bg1"/>
                </a:solidFill>
              </a:rPr>
              <a:t>Spelbredd</a:t>
            </a:r>
            <a:endParaRPr lang="sv-SE" dirty="0">
              <a:solidFill>
                <a:schemeClr val="bg1"/>
              </a:solidFill>
            </a:endParaRPr>
          </a:p>
        </p:txBody>
      </p:sp>
      <p:sp>
        <p:nvSpPr>
          <p:cNvPr id="11" name="Platshållare för text 2">
            <a:extLst>
              <a:ext uri="{FF2B5EF4-FFF2-40B4-BE49-F238E27FC236}">
                <a16:creationId xmlns:a16="http://schemas.microsoft.com/office/drawing/2014/main" id="{C6F0AB34-D920-4152-8DDC-ACEB725B4513}"/>
              </a:ext>
            </a:extLst>
          </p:cNvPr>
          <p:cNvSpPr txBox="1">
            <a:spLocks/>
          </p:cNvSpPr>
          <p:nvPr/>
        </p:nvSpPr>
        <p:spPr>
          <a:xfrm>
            <a:off x="10170215" y="6312148"/>
            <a:ext cx="1712019" cy="54585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400" dirty="0">
                <a:solidFill>
                  <a:schemeClr val="bg1"/>
                </a:solidFill>
              </a:rPr>
              <a:t>Speldjup</a:t>
            </a:r>
            <a:endParaRPr lang="sv-SE" dirty="0">
              <a:solidFill>
                <a:schemeClr val="bg1"/>
              </a:solidFill>
            </a:endParaRPr>
          </a:p>
        </p:txBody>
      </p:sp>
      <p:sp>
        <p:nvSpPr>
          <p:cNvPr id="12" name="Platshållare för sidfot 2">
            <a:extLst>
              <a:ext uri="{FF2B5EF4-FFF2-40B4-BE49-F238E27FC236}">
                <a16:creationId xmlns:a16="http://schemas.microsoft.com/office/drawing/2014/main" id="{751FDB43-B989-4F21-8761-E4815575B1B8}"/>
              </a:ext>
            </a:extLst>
          </p:cNvPr>
          <p:cNvSpPr>
            <a:spLocks noGrp="1"/>
          </p:cNvSpPr>
          <p:nvPr>
            <p:ph type="ftr" sz="quarter" idx="11"/>
          </p:nvPr>
        </p:nvSpPr>
        <p:spPr>
          <a:xfrm>
            <a:off x="540702" y="131444"/>
            <a:ext cx="5336222" cy="219093"/>
          </a:xfrm>
        </p:spPr>
        <p:txBody>
          <a:bodyPr/>
          <a:lstStyle/>
          <a:p>
            <a:r>
              <a:rPr lang="sv-SE" dirty="0"/>
              <a:t>Nationella spelformer, utbildning 7 mot 7 (10-12 år)</a:t>
            </a:r>
          </a:p>
        </p:txBody>
      </p:sp>
    </p:spTree>
    <p:extLst>
      <p:ext uri="{BB962C8B-B14F-4D97-AF65-F5344CB8AC3E}">
        <p14:creationId xmlns:p14="http://schemas.microsoft.com/office/powerpoint/2010/main" val="153934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gräs, himmel, barn&#10;&#10;Automatiskt genererad beskrivning">
            <a:extLst>
              <a:ext uri="{FF2B5EF4-FFF2-40B4-BE49-F238E27FC236}">
                <a16:creationId xmlns:a16="http://schemas.microsoft.com/office/drawing/2014/main" id="{E38499CD-818F-426E-A100-A33C19A0F155}"/>
              </a:ext>
            </a:extLst>
          </p:cNvPr>
          <p:cNvPicPr>
            <a:picLocks noChangeAspect="1"/>
          </p:cNvPicPr>
          <p:nvPr/>
        </p:nvPicPr>
        <p:blipFill rotWithShape="1">
          <a:blip r:embed="rId3"/>
          <a:srcRect b="15785"/>
          <a:stretch/>
        </p:blipFill>
        <p:spPr>
          <a:xfrm>
            <a:off x="0" y="0"/>
            <a:ext cx="12200268" cy="6858000"/>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Träning</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5" y="2561954"/>
            <a:ext cx="7292975"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800" dirty="0">
              <a:solidFill>
                <a:schemeClr val="bg1"/>
              </a:solidFill>
            </a:endParaRPr>
          </a:p>
        </p:txBody>
      </p:sp>
      <p:sp>
        <p:nvSpPr>
          <p:cNvPr id="2" name="Platshållare för sidfot 1">
            <a:extLst>
              <a:ext uri="{FF2B5EF4-FFF2-40B4-BE49-F238E27FC236}">
                <a16:creationId xmlns:a16="http://schemas.microsoft.com/office/drawing/2014/main" id="{7515BF5D-D476-4FAF-8BED-AD16F0ECBA12}"/>
              </a:ext>
            </a:extLst>
          </p:cNvPr>
          <p:cNvSpPr>
            <a:spLocks noGrp="1"/>
          </p:cNvSpPr>
          <p:nvPr>
            <p:ph type="ftr" sz="quarter" idx="11"/>
          </p:nvPr>
        </p:nvSpPr>
        <p:spPr/>
        <p:txBody>
          <a:bodyPr/>
          <a:lstStyle/>
          <a:p>
            <a:r>
              <a:rPr lang="sv-SE"/>
              <a:t>Nationella spelformer, utbildning 7 mot 7 (10-12 år)</a:t>
            </a:r>
            <a:endParaRPr lang="sv-SE" dirty="0"/>
          </a:p>
        </p:txBody>
      </p:sp>
    </p:spTree>
    <p:extLst>
      <p:ext uri="{BB962C8B-B14F-4D97-AF65-F5344CB8AC3E}">
        <p14:creationId xmlns:p14="http://schemas.microsoft.com/office/powerpoint/2010/main" val="571754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hlinkClick r:id="rId3"/>
            <a:extLst>
              <a:ext uri="{FF2B5EF4-FFF2-40B4-BE49-F238E27FC236}">
                <a16:creationId xmlns:a16="http://schemas.microsoft.com/office/drawing/2014/main" id="{660267AC-686A-4EB5-96C0-1CD64DF02BE1}"/>
              </a:ext>
            </a:extLst>
          </p:cNvPr>
          <p:cNvPicPr>
            <a:picLocks noChangeAspect="1"/>
          </p:cNvPicPr>
          <p:nvPr/>
        </p:nvPicPr>
        <p:blipFill>
          <a:blip r:embed="rId4"/>
          <a:stretch>
            <a:fillRect/>
          </a:stretch>
        </p:blipFill>
        <p:spPr>
          <a:xfrm>
            <a:off x="10902488" y="5936649"/>
            <a:ext cx="1104557" cy="643822"/>
          </a:xfrm>
          <a:prstGeom prst="rect">
            <a:avLst/>
          </a:prstGeom>
        </p:spPr>
      </p:pic>
      <p:pic>
        <p:nvPicPr>
          <p:cNvPr id="28" name="Bild 27" descr="Tv">
            <a:extLst>
              <a:ext uri="{FF2B5EF4-FFF2-40B4-BE49-F238E27FC236}">
                <a16:creationId xmlns:a16="http://schemas.microsoft.com/office/drawing/2014/main" id="{5CEA368A-45CD-474F-8468-A5DF94B5308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7410"/>
          <a:stretch/>
        </p:blipFill>
        <p:spPr>
          <a:xfrm>
            <a:off x="10840415" y="5684521"/>
            <a:ext cx="1267400" cy="1173479"/>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Exempelträningar</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4" y="2222649"/>
            <a:ext cx="7221341" cy="416460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Del av spelarutbildningsplanen</a:t>
            </a:r>
          </a:p>
          <a:p>
            <a:r>
              <a:rPr lang="sv-SE" sz="2400" dirty="0">
                <a:solidFill>
                  <a:schemeClr val="bg1"/>
                </a:solidFill>
              </a:rPr>
              <a:t>Gratis att ta del av </a:t>
            </a:r>
            <a:r>
              <a:rPr lang="sv-SE" sz="2400" u="sng" dirty="0">
                <a:solidFill>
                  <a:schemeClr val="bg1"/>
                </a:solidFill>
              </a:rPr>
              <a:t>alla</a:t>
            </a:r>
            <a:r>
              <a:rPr lang="sv-SE" sz="2400" dirty="0">
                <a:solidFill>
                  <a:schemeClr val="bg1"/>
                </a:solidFill>
              </a:rPr>
              <a:t> övningar - registrering krävs</a:t>
            </a:r>
          </a:p>
          <a:p>
            <a:r>
              <a:rPr lang="sv-SE" sz="2400" dirty="0">
                <a:solidFill>
                  <a:schemeClr val="bg1"/>
                </a:solidFill>
              </a:rPr>
              <a:t>www.svenskfotboll.se/ovningar</a:t>
            </a:r>
            <a:endParaRPr kumimoji="0" lang="sv-SE" sz="2400" b="0" i="0" u="none" strike="noStrike" kern="1200" cap="none" spc="0" normalizeH="0" baseline="0" noProof="0" dirty="0">
              <a:ln>
                <a:noFill/>
              </a:ln>
              <a:solidFill>
                <a:prstClr val="white"/>
              </a:solidFill>
              <a:effectLst/>
              <a:uLnTx/>
              <a:uFillTx/>
              <a:latin typeface="Calibri"/>
              <a:ea typeface="+mn-ea"/>
              <a:cs typeface="+mn-cs"/>
            </a:endParaRP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6 träningspass</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3-4 övningar/pass</a:t>
            </a:r>
            <a:r>
              <a:rPr lang="sv-SE" sz="2000" dirty="0">
                <a:solidFill>
                  <a:prstClr val="white"/>
                </a:solidFill>
                <a:latin typeface="Calibri"/>
              </a:rPr>
              <a:t> (</a:t>
            </a:r>
            <a:r>
              <a:rPr kumimoji="0" lang="sv-SE" sz="2000" b="0" i="0" u="none" strike="noStrike" kern="1200" cap="none" spc="0" normalizeH="0" baseline="0" noProof="0" dirty="0">
                <a:ln>
                  <a:noFill/>
                </a:ln>
                <a:solidFill>
                  <a:prstClr val="white"/>
                </a:solidFill>
                <a:effectLst/>
                <a:uLnTx/>
                <a:uFillTx/>
                <a:latin typeface="Calibri"/>
                <a:ea typeface="+mn-ea"/>
                <a:cs typeface="+mn-cs"/>
              </a:rPr>
              <a:t>målvaktsövningar till en del träningar)</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Fokus på ett skede per träning</a:t>
            </a:r>
          </a:p>
          <a:p>
            <a:pPr marL="271463" lvl="1" indent="-271463">
              <a:defRPr/>
            </a:pPr>
            <a:r>
              <a:rPr lang="sv-SE" sz="2400" dirty="0">
                <a:solidFill>
                  <a:prstClr val="white"/>
                </a:solidFill>
              </a:rPr>
              <a:t>Använd även träningspassen från tidigare spelformer</a:t>
            </a:r>
          </a:p>
          <a:p>
            <a:pPr marL="271463" lvl="1" indent="-271463">
              <a:defRPr/>
            </a:pPr>
            <a:r>
              <a:rPr lang="sv-SE" sz="2400" dirty="0">
                <a:solidFill>
                  <a:prstClr val="white"/>
                </a:solidFill>
              </a:rPr>
              <a:t>Övningar och träningspass</a:t>
            </a:r>
          </a:p>
          <a:p>
            <a:pPr marL="469463" lvl="2" indent="-271463">
              <a:defRPr/>
            </a:pPr>
            <a:r>
              <a:rPr lang="sv-SE" sz="2000" dirty="0">
                <a:solidFill>
                  <a:prstClr val="white"/>
                </a:solidFill>
              </a:rPr>
              <a:t>Mer exempel</a:t>
            </a:r>
          </a:p>
          <a:p>
            <a:pPr marL="469463" lvl="2" indent="-271463">
              <a:defRPr/>
            </a:pPr>
            <a:r>
              <a:rPr lang="sv-SE" sz="2000" dirty="0">
                <a:solidFill>
                  <a:prstClr val="white"/>
                </a:solidFill>
              </a:rPr>
              <a:t>Skapa eget</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Platshållare för sidfot 1">
            <a:extLst>
              <a:ext uri="{FF2B5EF4-FFF2-40B4-BE49-F238E27FC236}">
                <a16:creationId xmlns:a16="http://schemas.microsoft.com/office/drawing/2014/main" id="{6ED6F04E-3FFC-43D6-8980-6E493E8BD0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7 mot 7 (10-12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3716577C-1479-4B01-A88D-C7EBBD9DE378}"/>
              </a:ext>
            </a:extLst>
          </p:cNvPr>
          <p:cNvPicPr>
            <a:picLocks noChangeAspect="1"/>
          </p:cNvPicPr>
          <p:nvPr/>
        </p:nvPicPr>
        <p:blipFill rotWithShape="1">
          <a:blip r:embed="rId7">
            <a:extLst>
              <a:ext uri="{28A0092B-C50C-407E-A947-70E740481C1C}">
                <a14:useLocalDpi xmlns:a14="http://schemas.microsoft.com/office/drawing/2010/main" val="0"/>
              </a:ext>
            </a:extLst>
          </a:blip>
          <a:srcRect l="35845" t="4020" r="37358" b="8740"/>
          <a:stretch/>
        </p:blipFill>
        <p:spPr>
          <a:xfrm>
            <a:off x="8805447" y="1173479"/>
            <a:ext cx="2415833" cy="3898270"/>
          </a:xfrm>
          <a:prstGeom prst="rect">
            <a:avLst/>
          </a:prstGeom>
        </p:spPr>
      </p:pic>
      <p:sp>
        <p:nvSpPr>
          <p:cNvPr id="10" name="Rektangel: rundade hörn 9">
            <a:extLst>
              <a:ext uri="{FF2B5EF4-FFF2-40B4-BE49-F238E27FC236}">
                <a16:creationId xmlns:a16="http://schemas.microsoft.com/office/drawing/2014/main" id="{A4E999EE-921C-4734-97AD-F83657A8CC2A}"/>
              </a:ext>
            </a:extLst>
          </p:cNvPr>
          <p:cNvSpPr/>
          <p:nvPr/>
        </p:nvSpPr>
        <p:spPr>
          <a:xfrm flipV="1">
            <a:off x="9181766" y="1363349"/>
            <a:ext cx="460729" cy="1470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7C2915A7-18CB-4563-B49D-F13592D0F0CD}"/>
              </a:ext>
            </a:extLst>
          </p:cNvPr>
          <p:cNvSpPr txBox="1"/>
          <p:nvPr/>
        </p:nvSpPr>
        <p:spPr>
          <a:xfrm>
            <a:off x="9089647" y="1998158"/>
            <a:ext cx="1812841" cy="215444"/>
          </a:xfrm>
          <a:prstGeom prst="rect">
            <a:avLst/>
          </a:prstGeom>
          <a:noFill/>
        </p:spPr>
        <p:txBody>
          <a:bodyPr wrap="square" rtlCol="0">
            <a:spAutoFit/>
          </a:bodyPr>
          <a:lstStyle/>
          <a:p>
            <a:pPr algn="r"/>
            <a:r>
              <a:rPr lang="sv-SE" sz="800" b="1" dirty="0">
                <a:solidFill>
                  <a:schemeClr val="bg1"/>
                </a:solidFill>
              </a:rPr>
              <a:t>Redigera         Dela</a:t>
            </a:r>
          </a:p>
        </p:txBody>
      </p:sp>
      <p:cxnSp>
        <p:nvCxnSpPr>
          <p:cNvPr id="14" name="Rak koppling 13">
            <a:extLst>
              <a:ext uri="{FF2B5EF4-FFF2-40B4-BE49-F238E27FC236}">
                <a16:creationId xmlns:a16="http://schemas.microsoft.com/office/drawing/2014/main" id="{F380B0AA-8E49-49A6-9F78-1108329A3BBD}"/>
              </a:ext>
            </a:extLst>
          </p:cNvPr>
          <p:cNvCxnSpPr>
            <a:cxnSpLocks/>
          </p:cNvCxnSpPr>
          <p:nvPr/>
        </p:nvCxnSpPr>
        <p:spPr>
          <a:xfrm flipH="1">
            <a:off x="9181767" y="2063984"/>
            <a:ext cx="62006" cy="4136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E6B6D069-E66F-46C8-845A-BB0E940E84AB}"/>
              </a:ext>
            </a:extLst>
          </p:cNvPr>
          <p:cNvCxnSpPr>
            <a:cxnSpLocks/>
          </p:cNvCxnSpPr>
          <p:nvPr/>
        </p:nvCxnSpPr>
        <p:spPr>
          <a:xfrm flipH="1" flipV="1">
            <a:off x="9181767" y="2103583"/>
            <a:ext cx="62006" cy="4378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ktangel: rundade hörn 15">
            <a:extLst>
              <a:ext uri="{FF2B5EF4-FFF2-40B4-BE49-F238E27FC236}">
                <a16:creationId xmlns:a16="http://schemas.microsoft.com/office/drawing/2014/main" id="{D269B65F-6B09-41FB-8809-B7A5A94E8D88}"/>
              </a:ext>
            </a:extLst>
          </p:cNvPr>
          <p:cNvSpPr/>
          <p:nvPr/>
        </p:nvSpPr>
        <p:spPr>
          <a:xfrm flipV="1">
            <a:off x="9089647" y="4622544"/>
            <a:ext cx="1854190" cy="261083"/>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rundade hörn 16">
            <a:extLst>
              <a:ext uri="{FF2B5EF4-FFF2-40B4-BE49-F238E27FC236}">
                <a16:creationId xmlns:a16="http://schemas.microsoft.com/office/drawing/2014/main" id="{597B0CBC-FFF0-481C-84FC-EFF1649BBDD9}"/>
              </a:ext>
            </a:extLst>
          </p:cNvPr>
          <p:cNvSpPr/>
          <p:nvPr/>
        </p:nvSpPr>
        <p:spPr>
          <a:xfrm flipV="1">
            <a:off x="10391465" y="1363349"/>
            <a:ext cx="460729" cy="1470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rundade hörn 17">
            <a:extLst>
              <a:ext uri="{FF2B5EF4-FFF2-40B4-BE49-F238E27FC236}">
                <a16:creationId xmlns:a16="http://schemas.microsoft.com/office/drawing/2014/main" id="{62964F89-C7D7-46BD-8BFE-66A370F3AD5D}"/>
              </a:ext>
            </a:extLst>
          </p:cNvPr>
          <p:cNvSpPr/>
          <p:nvPr/>
        </p:nvSpPr>
        <p:spPr>
          <a:xfrm flipV="1">
            <a:off x="9089647" y="1417606"/>
            <a:ext cx="196322" cy="14709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rundade hörn 18">
            <a:extLst>
              <a:ext uri="{FF2B5EF4-FFF2-40B4-BE49-F238E27FC236}">
                <a16:creationId xmlns:a16="http://schemas.microsoft.com/office/drawing/2014/main" id="{2B7AD03E-CFF1-4465-BCE9-FDE260A3DEE9}"/>
              </a:ext>
            </a:extLst>
          </p:cNvPr>
          <p:cNvSpPr/>
          <p:nvPr/>
        </p:nvSpPr>
        <p:spPr>
          <a:xfrm flipV="1">
            <a:off x="10742254" y="1395002"/>
            <a:ext cx="196322" cy="14709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latshållare för text 2">
            <a:extLst>
              <a:ext uri="{FF2B5EF4-FFF2-40B4-BE49-F238E27FC236}">
                <a16:creationId xmlns:a16="http://schemas.microsoft.com/office/drawing/2014/main" id="{DD4DCB7B-03DC-46DC-BD33-F4FAC8E0D931}"/>
              </a:ext>
            </a:extLst>
          </p:cNvPr>
          <p:cNvSpPr txBox="1">
            <a:spLocks/>
          </p:cNvSpPr>
          <p:nvPr/>
        </p:nvSpPr>
        <p:spPr>
          <a:xfrm>
            <a:off x="8153138" y="1350287"/>
            <a:ext cx="880817" cy="47099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000" dirty="0">
                <a:solidFill>
                  <a:schemeClr val="accent2"/>
                </a:solidFill>
              </a:rPr>
              <a:t>Scrolla</a:t>
            </a:r>
          </a:p>
        </p:txBody>
      </p:sp>
      <p:cxnSp>
        <p:nvCxnSpPr>
          <p:cNvPr id="21" name="Rak pilkoppling 20">
            <a:extLst>
              <a:ext uri="{FF2B5EF4-FFF2-40B4-BE49-F238E27FC236}">
                <a16:creationId xmlns:a16="http://schemas.microsoft.com/office/drawing/2014/main" id="{0EF3F02C-7A4F-491A-905A-0168CBA8E1FE}"/>
              </a:ext>
            </a:extLst>
          </p:cNvPr>
          <p:cNvCxnSpPr>
            <a:cxnSpLocks/>
          </p:cNvCxnSpPr>
          <p:nvPr/>
        </p:nvCxnSpPr>
        <p:spPr>
          <a:xfrm>
            <a:off x="8585699" y="1729367"/>
            <a:ext cx="9974" cy="1620989"/>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pic>
        <p:nvPicPr>
          <p:cNvPr id="22" name="id-24D40DA3-11DB-4A00-A1E6-3E64C44E322B" descr="Image.jpeg">
            <a:extLst>
              <a:ext uri="{FF2B5EF4-FFF2-40B4-BE49-F238E27FC236}">
                <a16:creationId xmlns:a16="http://schemas.microsoft.com/office/drawing/2014/main" id="{F247ABF9-C863-4EC8-BF96-DF48BAF442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171" y="1502524"/>
            <a:ext cx="1837508" cy="323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d-4B36CFB5-D234-4B66-8D05-FDBC777D7FB3" descr="Image.jpeg">
            <a:extLst>
              <a:ext uri="{FF2B5EF4-FFF2-40B4-BE49-F238E27FC236}">
                <a16:creationId xmlns:a16="http://schemas.microsoft.com/office/drawing/2014/main" id="{17A3ABFB-5A27-4552-8D2B-6BBD2A5B2C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8312" y="1510446"/>
            <a:ext cx="1854190" cy="324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latshållare för text 2">
            <a:extLst>
              <a:ext uri="{FF2B5EF4-FFF2-40B4-BE49-F238E27FC236}">
                <a16:creationId xmlns:a16="http://schemas.microsoft.com/office/drawing/2014/main" id="{416B836C-719D-4EB4-8638-EE30B374D850}"/>
              </a:ext>
            </a:extLst>
          </p:cNvPr>
          <p:cNvSpPr txBox="1">
            <a:spLocks/>
          </p:cNvSpPr>
          <p:nvPr/>
        </p:nvSpPr>
        <p:spPr>
          <a:xfrm>
            <a:off x="7279040" y="4005867"/>
            <a:ext cx="1833252" cy="47099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000" dirty="0">
                <a:solidFill>
                  <a:schemeClr val="accent2"/>
                </a:solidFill>
              </a:rPr>
              <a:t>Registrera</a:t>
            </a:r>
          </a:p>
        </p:txBody>
      </p:sp>
      <p:cxnSp>
        <p:nvCxnSpPr>
          <p:cNvPr id="25" name="Rak pilkoppling 24">
            <a:extLst>
              <a:ext uri="{FF2B5EF4-FFF2-40B4-BE49-F238E27FC236}">
                <a16:creationId xmlns:a16="http://schemas.microsoft.com/office/drawing/2014/main" id="{7803E7CC-0D8A-43CC-8544-6637A2BAA128}"/>
              </a:ext>
            </a:extLst>
          </p:cNvPr>
          <p:cNvCxnSpPr>
            <a:cxnSpLocks/>
          </p:cNvCxnSpPr>
          <p:nvPr/>
        </p:nvCxnSpPr>
        <p:spPr>
          <a:xfrm flipV="1">
            <a:off x="8274344" y="2839554"/>
            <a:ext cx="1155257" cy="1160580"/>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sp>
        <p:nvSpPr>
          <p:cNvPr id="26" name="Rektangel: rundade hörn 25">
            <a:extLst>
              <a:ext uri="{FF2B5EF4-FFF2-40B4-BE49-F238E27FC236}">
                <a16:creationId xmlns:a16="http://schemas.microsoft.com/office/drawing/2014/main" id="{0F01142F-DEC4-45BC-AE5B-D3BBE4A36E17}"/>
              </a:ext>
            </a:extLst>
          </p:cNvPr>
          <p:cNvSpPr/>
          <p:nvPr/>
        </p:nvSpPr>
        <p:spPr>
          <a:xfrm>
            <a:off x="9243773" y="2581061"/>
            <a:ext cx="1558909" cy="374916"/>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1" name="Bild 30" descr="Kamera med hel fyllning">
            <a:extLst>
              <a:ext uri="{FF2B5EF4-FFF2-40B4-BE49-F238E27FC236}">
                <a16:creationId xmlns:a16="http://schemas.microsoft.com/office/drawing/2014/main" id="{89946D71-9B87-4CE2-ADCE-29C7F19695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23993" y="683668"/>
            <a:ext cx="1167298" cy="1167298"/>
          </a:xfrm>
          <a:prstGeom prst="rect">
            <a:avLst/>
          </a:prstGeom>
        </p:spPr>
      </p:pic>
    </p:spTree>
    <p:extLst>
      <p:ext uri="{BB962C8B-B14F-4D97-AF65-F5344CB8AC3E}">
        <p14:creationId xmlns:p14="http://schemas.microsoft.com/office/powerpoint/2010/main" val="28878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br>
              <a:rPr lang="sv-SE" dirty="0"/>
            </a:br>
            <a:r>
              <a:rPr lang="sv-SE" sz="3200" dirty="0">
                <a:solidFill>
                  <a:schemeClr val="accent2"/>
                </a:solidFill>
              </a:rPr>
              <a:t>Målvaktsspel</a:t>
            </a: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342" y="2090627"/>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430115" y="4140410"/>
            <a:ext cx="5018899" cy="1201024"/>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v-SE" sz="2400" dirty="0">
                <a:solidFill>
                  <a:prstClr val="white"/>
                </a:solidFill>
                <a:latin typeface="Calibri"/>
              </a:rPr>
              <a:t>H</a:t>
            </a: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ur kan </a:t>
            </a:r>
            <a:r>
              <a:rPr lang="sv-SE" sz="2400" dirty="0">
                <a:solidFill>
                  <a:prstClr val="white"/>
                </a:solidFill>
                <a:latin typeface="Calibri"/>
              </a:rPr>
              <a:t>du kan skapa intresse för målvaktsspel?</a:t>
            </a:r>
            <a:endPar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endParaRPr>
          </a:p>
        </p:txBody>
      </p:sp>
      <p:sp>
        <p:nvSpPr>
          <p:cNvPr id="7" name="Platshållare för sidfot 2">
            <a:extLst>
              <a:ext uri="{FF2B5EF4-FFF2-40B4-BE49-F238E27FC236}">
                <a16:creationId xmlns:a16="http://schemas.microsoft.com/office/drawing/2014/main" id="{B71B92AA-7B8A-47C1-8402-BA3DD700D7FA}"/>
              </a:ext>
            </a:extLst>
          </p:cNvPr>
          <p:cNvSpPr>
            <a:spLocks noGrp="1"/>
          </p:cNvSpPr>
          <p:nvPr>
            <p:ph type="ftr" sz="quarter" idx="11"/>
          </p:nvPr>
        </p:nvSpPr>
        <p:spPr>
          <a:xfrm>
            <a:off x="540702" y="131444"/>
            <a:ext cx="5336222" cy="219093"/>
          </a:xfrm>
        </p:spPr>
        <p:txBody>
          <a:bodyPr/>
          <a:lstStyle/>
          <a:p>
            <a:r>
              <a:rPr lang="sv-SE" dirty="0"/>
              <a:t>Nationella spelformer, utbildning 7 mot 7 (10-12 år)</a:t>
            </a:r>
          </a:p>
        </p:txBody>
      </p:sp>
    </p:spTree>
    <p:extLst>
      <p:ext uri="{BB962C8B-B14F-4D97-AF65-F5344CB8AC3E}">
        <p14:creationId xmlns:p14="http://schemas.microsoft.com/office/powerpoint/2010/main" val="1491550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540702" y="576640"/>
            <a:ext cx="10242000" cy="770256"/>
          </a:xfrm>
        </p:spPr>
        <p:txBody>
          <a:bodyPr/>
          <a:lstStyle/>
          <a:p>
            <a:r>
              <a:rPr lang="sv-SE" dirty="0"/>
              <a:t>Målvaktsspel</a:t>
            </a:r>
          </a:p>
        </p:txBody>
      </p:sp>
      <p:sp>
        <p:nvSpPr>
          <p:cNvPr id="10" name="Rubrik 1">
            <a:extLst>
              <a:ext uri="{FF2B5EF4-FFF2-40B4-BE49-F238E27FC236}">
                <a16:creationId xmlns:a16="http://schemas.microsoft.com/office/drawing/2014/main" id="{BD72A3D4-D71E-6947-A536-743E045993DE}"/>
              </a:ext>
            </a:extLst>
          </p:cNvPr>
          <p:cNvSpPr txBox="1">
            <a:spLocks/>
          </p:cNvSpPr>
          <p:nvPr/>
        </p:nvSpPr>
        <p:spPr>
          <a:xfrm>
            <a:off x="4890439" y="576640"/>
            <a:ext cx="3983105"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r>
              <a:rPr lang="sv-SE" dirty="0"/>
              <a:t>Tips</a:t>
            </a:r>
          </a:p>
        </p:txBody>
      </p:sp>
      <p:sp>
        <p:nvSpPr>
          <p:cNvPr id="11" name="Platshållare för text 2">
            <a:extLst>
              <a:ext uri="{FF2B5EF4-FFF2-40B4-BE49-F238E27FC236}">
                <a16:creationId xmlns:a16="http://schemas.microsoft.com/office/drawing/2014/main" id="{73F83E11-BED9-8947-95C7-4AAA85825CF6}"/>
              </a:ext>
            </a:extLst>
          </p:cNvPr>
          <p:cNvSpPr txBox="1">
            <a:spLocks/>
          </p:cNvSpPr>
          <p:nvPr/>
        </p:nvSpPr>
        <p:spPr>
          <a:xfrm>
            <a:off x="4797728" y="1136385"/>
            <a:ext cx="7163272" cy="572161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sv-SE" sz="2400" dirty="0">
                <a:solidFill>
                  <a:schemeClr val="bg1"/>
                </a:solidFill>
              </a:rPr>
              <a:t>Låt alla rotera som målvakt i träning och match</a:t>
            </a:r>
          </a:p>
          <a:p>
            <a:pPr marL="285750" indent="-285750">
              <a:buFont typeface="Arial" panose="020B0604020202020204" pitchFamily="34" charset="0"/>
              <a:buChar char="•"/>
            </a:pPr>
            <a:r>
              <a:rPr lang="sv-SE" sz="2400" dirty="0">
                <a:solidFill>
                  <a:schemeClr val="bg1"/>
                </a:solidFill>
              </a:rPr>
              <a:t>Vid stationsträning: En station med ex. fånga bollen, rulla/kasta bollen, komma ner på marken och upp igen, hoppa – landa</a:t>
            </a:r>
          </a:p>
          <a:p>
            <a:pPr marL="285750" indent="-285750">
              <a:buFont typeface="Arial" panose="020B0604020202020204" pitchFamily="34" charset="0"/>
              <a:buChar char="•"/>
            </a:pPr>
            <a:r>
              <a:rPr lang="sv-SE" sz="2400" dirty="0">
                <a:solidFill>
                  <a:schemeClr val="bg1"/>
                </a:solidFill>
              </a:rPr>
              <a:t>Vid tematräning: Vad, varför och hur för målvakten i träningspasset och övningen</a:t>
            </a:r>
          </a:p>
          <a:p>
            <a:pPr marL="285750" indent="-285750">
              <a:buFont typeface="Arial" panose="020B0604020202020204" pitchFamily="34" charset="0"/>
              <a:buChar char="•"/>
            </a:pPr>
            <a:r>
              <a:rPr lang="sv-SE" sz="2400" dirty="0">
                <a:solidFill>
                  <a:schemeClr val="bg1"/>
                </a:solidFill>
              </a:rPr>
              <a:t>Lekar som innehåller kasta, rulla och fånga bollen</a:t>
            </a:r>
          </a:p>
          <a:p>
            <a:pPr marL="285750" indent="-285750">
              <a:buFont typeface="Arial" panose="020B0604020202020204" pitchFamily="34" charset="0"/>
              <a:buChar char="•"/>
            </a:pPr>
            <a:r>
              <a:rPr lang="sv-SE" sz="2400" dirty="0">
                <a:solidFill>
                  <a:schemeClr val="bg1"/>
                </a:solidFill>
              </a:rPr>
              <a:t>Någon i ledarteamet har målvaktsfokus (behöver inte vara samma ledare varje träning/match)</a:t>
            </a:r>
          </a:p>
          <a:p>
            <a:pPr marL="285750" indent="-285750">
              <a:buFont typeface="Arial" panose="020B0604020202020204" pitchFamily="34" charset="0"/>
              <a:buChar char="•"/>
            </a:pPr>
            <a:r>
              <a:rPr lang="sv-SE" sz="2400" dirty="0">
                <a:solidFill>
                  <a:schemeClr val="bg1"/>
                </a:solidFill>
              </a:rPr>
              <a:t>Övningsdesign: Starta spel från sidan till målvakten (t.ex. att bollen alltid passas till målvakten när den går ut över sidlinjen) </a:t>
            </a:r>
          </a:p>
          <a:p>
            <a:pPr marL="285750" indent="-285750">
              <a:buFont typeface="Arial" panose="020B0604020202020204" pitchFamily="34" charset="0"/>
              <a:buChar char="•"/>
            </a:pPr>
            <a:r>
              <a:rPr lang="sv-SE" sz="2400" dirty="0">
                <a:solidFill>
                  <a:schemeClr val="bg1"/>
                </a:solidFill>
              </a:rPr>
              <a:t>I den här åldern är det viktigt att skapa en miljö där alla vågar vara målvakter</a:t>
            </a:r>
          </a:p>
        </p:txBody>
      </p:sp>
      <p:sp>
        <p:nvSpPr>
          <p:cNvPr id="12" name="Rubrik 1">
            <a:extLst>
              <a:ext uri="{FF2B5EF4-FFF2-40B4-BE49-F238E27FC236}">
                <a16:creationId xmlns:a16="http://schemas.microsoft.com/office/drawing/2014/main" id="{A6B7F736-F5A8-6542-B045-207C86C9EF53}"/>
              </a:ext>
            </a:extLst>
          </p:cNvPr>
          <p:cNvSpPr txBox="1">
            <a:spLocks/>
          </p:cNvSpPr>
          <p:nvPr/>
        </p:nvSpPr>
        <p:spPr>
          <a:xfrm>
            <a:off x="784225" y="1849165"/>
            <a:ext cx="10242000"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r>
              <a:rPr lang="sv-SE" sz="2000" dirty="0"/>
              <a:t>Se filmklippen</a:t>
            </a:r>
          </a:p>
        </p:txBody>
      </p:sp>
      <p:pic>
        <p:nvPicPr>
          <p:cNvPr id="4" name="Bildobjekt 3">
            <a:hlinkClick r:id="rId3"/>
            <a:extLst>
              <a:ext uri="{FF2B5EF4-FFF2-40B4-BE49-F238E27FC236}">
                <a16:creationId xmlns:a16="http://schemas.microsoft.com/office/drawing/2014/main" id="{3AB53E64-4B66-B046-8968-6F95E8A46396}"/>
              </a:ext>
            </a:extLst>
          </p:cNvPr>
          <p:cNvPicPr>
            <a:picLocks noChangeAspect="1"/>
          </p:cNvPicPr>
          <p:nvPr/>
        </p:nvPicPr>
        <p:blipFill>
          <a:blip r:embed="rId4"/>
          <a:stretch>
            <a:fillRect/>
          </a:stretch>
        </p:blipFill>
        <p:spPr>
          <a:xfrm>
            <a:off x="739059" y="2287142"/>
            <a:ext cx="2874045" cy="2017946"/>
          </a:xfrm>
          <a:prstGeom prst="rect">
            <a:avLst/>
          </a:prstGeom>
        </p:spPr>
      </p:pic>
      <p:pic>
        <p:nvPicPr>
          <p:cNvPr id="9" name="Bildobjekt 8" descr="En bild som visar text, träd, utomhus, skärmbild&#10;&#10;Automatiskt genererad beskrivning">
            <a:hlinkClick r:id="rId3"/>
            <a:extLst>
              <a:ext uri="{FF2B5EF4-FFF2-40B4-BE49-F238E27FC236}">
                <a16:creationId xmlns:a16="http://schemas.microsoft.com/office/drawing/2014/main" id="{531B87E8-B853-CD46-8BF1-0D48BBE6C227}"/>
              </a:ext>
            </a:extLst>
          </p:cNvPr>
          <p:cNvPicPr>
            <a:picLocks noChangeAspect="1"/>
          </p:cNvPicPr>
          <p:nvPr/>
        </p:nvPicPr>
        <p:blipFill>
          <a:blip r:embed="rId5"/>
          <a:stretch>
            <a:fillRect/>
          </a:stretch>
        </p:blipFill>
        <p:spPr>
          <a:xfrm>
            <a:off x="739059" y="4469463"/>
            <a:ext cx="2874045" cy="2014900"/>
          </a:xfrm>
          <a:prstGeom prst="rect">
            <a:avLst/>
          </a:prstGeom>
        </p:spPr>
      </p:pic>
      <p:sp>
        <p:nvSpPr>
          <p:cNvPr id="13" name="Platshållare för sidfot 2">
            <a:extLst>
              <a:ext uri="{FF2B5EF4-FFF2-40B4-BE49-F238E27FC236}">
                <a16:creationId xmlns:a16="http://schemas.microsoft.com/office/drawing/2014/main" id="{A9D95C49-1932-4E7F-A93A-48DAF7EC91F2}"/>
              </a:ext>
            </a:extLst>
          </p:cNvPr>
          <p:cNvSpPr>
            <a:spLocks noGrp="1"/>
          </p:cNvSpPr>
          <p:nvPr>
            <p:ph type="ftr" sz="quarter" idx="11"/>
          </p:nvPr>
        </p:nvSpPr>
        <p:spPr>
          <a:xfrm>
            <a:off x="540702" y="131444"/>
            <a:ext cx="5336222" cy="219093"/>
          </a:xfrm>
        </p:spPr>
        <p:txBody>
          <a:bodyPr/>
          <a:lstStyle/>
          <a:p>
            <a:r>
              <a:rPr lang="sv-SE" dirty="0"/>
              <a:t>Nationella spelformer, utbildning 7 mot 7 (10-12 år)</a:t>
            </a:r>
          </a:p>
        </p:txBody>
      </p:sp>
    </p:spTree>
    <p:extLst>
      <p:ext uri="{BB962C8B-B14F-4D97-AF65-F5344CB8AC3E}">
        <p14:creationId xmlns:p14="http://schemas.microsoft.com/office/powerpoint/2010/main" val="309459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fade">
                                      <p:cBhvr>
                                        <p:cTn id="49" dur="1000"/>
                                        <p:tgtEl>
                                          <p:spTgt spid="11">
                                            <p:txEl>
                                              <p:pRg st="6" end="6"/>
                                            </p:txEl>
                                          </p:spTgt>
                                        </p:tgtEl>
                                      </p:cBhvr>
                                    </p:animEffect>
                                    <p:anim calcmode="lin" valueType="num">
                                      <p:cBhvr>
                                        <p:cTn id="5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Förslag till träningar</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6" y="2561954"/>
            <a:ext cx="7163272" cy="312256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solidFill>
                  <a:schemeClr val="bg1"/>
                </a:solidFill>
              </a:rPr>
              <a:t>1 ledare / 10 spelare</a:t>
            </a:r>
          </a:p>
          <a:p>
            <a:r>
              <a:rPr lang="sv-SE" sz="2400" dirty="0">
                <a:solidFill>
                  <a:schemeClr val="bg1"/>
                </a:solidFill>
              </a:rPr>
              <a:t>Följ ett tema och spela mycket</a:t>
            </a:r>
          </a:p>
          <a:p>
            <a:r>
              <a:rPr lang="sv-SE" sz="2400" dirty="0">
                <a:solidFill>
                  <a:schemeClr val="bg1"/>
                </a:solidFill>
              </a:rPr>
              <a:t>Matchlika övningar med hög aktivitet</a:t>
            </a:r>
          </a:p>
          <a:p>
            <a:r>
              <a:rPr lang="sv-SE" sz="2400" dirty="0">
                <a:solidFill>
                  <a:schemeClr val="bg1"/>
                </a:solidFill>
              </a:rPr>
              <a:t>Anpassa efter spelformen 7 mot 7</a:t>
            </a:r>
          </a:p>
          <a:p>
            <a:pPr lvl="1"/>
            <a:r>
              <a:rPr lang="sv-SE" sz="2000" dirty="0">
                <a:solidFill>
                  <a:prstClr val="white"/>
                </a:solidFill>
              </a:rPr>
              <a:t>Spelarutbildningsplanens innehåll</a:t>
            </a:r>
          </a:p>
          <a:p>
            <a:pPr marL="0" indent="0">
              <a:buNone/>
            </a:pPr>
            <a:endParaRPr lang="sv-SE" sz="2400" dirty="0">
              <a:solidFill>
                <a:schemeClr val="bg1"/>
              </a:solidFill>
            </a:endParaRPr>
          </a:p>
        </p:txBody>
      </p:sp>
      <p:sp>
        <p:nvSpPr>
          <p:cNvPr id="2" name="Platshållare för sidfot 1">
            <a:extLst>
              <a:ext uri="{FF2B5EF4-FFF2-40B4-BE49-F238E27FC236}">
                <a16:creationId xmlns:a16="http://schemas.microsoft.com/office/drawing/2014/main" id="{6ED6F04E-3FFC-43D6-8980-6E493E8BD0D0}"/>
              </a:ext>
            </a:extLst>
          </p:cNvPr>
          <p:cNvSpPr>
            <a:spLocks noGrp="1"/>
          </p:cNvSpPr>
          <p:nvPr>
            <p:ph type="ftr" sz="quarter" idx="11"/>
          </p:nvPr>
        </p:nvSpPr>
        <p:spPr/>
        <p:txBody>
          <a:bodyPr/>
          <a:lstStyle/>
          <a:p>
            <a:r>
              <a:rPr lang="sv-SE"/>
              <a:t>Nationella spelformer, utbildning 7 mot 7 (10-12 år)</a:t>
            </a:r>
            <a:endParaRPr lang="sv-SE" dirty="0"/>
          </a:p>
        </p:txBody>
      </p:sp>
      <p:pic>
        <p:nvPicPr>
          <p:cNvPr id="7" name="Bildobjekt 6">
            <a:extLst>
              <a:ext uri="{FF2B5EF4-FFF2-40B4-BE49-F238E27FC236}">
                <a16:creationId xmlns:a16="http://schemas.microsoft.com/office/drawing/2014/main" id="{F525967A-ACAD-4844-8312-05D26C61E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8664" y="1984607"/>
            <a:ext cx="1280789" cy="4619790"/>
          </a:xfrm>
          <a:prstGeom prst="rect">
            <a:avLst/>
          </a:prstGeom>
        </p:spPr>
      </p:pic>
      <p:pic>
        <p:nvPicPr>
          <p:cNvPr id="11" name="Bildobjekt 10">
            <a:extLst>
              <a:ext uri="{FF2B5EF4-FFF2-40B4-BE49-F238E27FC236}">
                <a16:creationId xmlns:a16="http://schemas.microsoft.com/office/drawing/2014/main" id="{B463EB77-D8F5-406D-85BC-A529C1484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8460" y="1984607"/>
            <a:ext cx="1117745" cy="4620639"/>
          </a:xfrm>
          <a:prstGeom prst="rect">
            <a:avLst/>
          </a:prstGeom>
        </p:spPr>
      </p:pic>
    </p:spTree>
    <p:extLst>
      <p:ext uri="{BB962C8B-B14F-4D97-AF65-F5344CB8AC3E}">
        <p14:creationId xmlns:p14="http://schemas.microsoft.com/office/powerpoint/2010/main" val="330922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2">
            <a:extLst>
              <a:ext uri="{FF2B5EF4-FFF2-40B4-BE49-F238E27FC236}">
                <a16:creationId xmlns:a16="http://schemas.microsoft.com/office/drawing/2014/main" id="{111911AB-0E93-4EFD-B82B-86DEA41BC924}"/>
              </a:ext>
            </a:extLst>
          </p:cNvPr>
          <p:cNvSpPr txBox="1">
            <a:spLocks/>
          </p:cNvSpPr>
          <p:nvPr/>
        </p:nvSpPr>
        <p:spPr>
          <a:xfrm>
            <a:off x="5707410" y="2561953"/>
            <a:ext cx="5092698"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2400" dirty="0">
              <a:solidFill>
                <a:schemeClr val="bg1"/>
              </a:solidFill>
            </a:endParaRPr>
          </a:p>
        </p:txBody>
      </p:sp>
      <p:sp>
        <p:nvSpPr>
          <p:cNvPr id="2" name="Platshållare för sidfot 1">
            <a:extLst>
              <a:ext uri="{FF2B5EF4-FFF2-40B4-BE49-F238E27FC236}">
                <a16:creationId xmlns:a16="http://schemas.microsoft.com/office/drawing/2014/main" id="{73770F88-A3DC-43C2-85FF-FA06E3786F99}"/>
              </a:ext>
            </a:extLst>
          </p:cNvPr>
          <p:cNvSpPr>
            <a:spLocks noGrp="1"/>
          </p:cNvSpPr>
          <p:nvPr>
            <p:ph type="ftr" sz="quarter" idx="11"/>
          </p:nvPr>
        </p:nvSpPr>
        <p:spPr/>
        <p:txBody>
          <a:body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44267DD4-5384-4352-81DC-C5D9EA421F83}"/>
              </a:ext>
            </a:extLst>
          </p:cNvPr>
          <p:cNvPicPr>
            <a:picLocks noChangeAspect="1"/>
          </p:cNvPicPr>
          <p:nvPr/>
        </p:nvPicPr>
        <p:blipFill>
          <a:blip r:embed="rId3"/>
          <a:stretch>
            <a:fillRect/>
          </a:stretch>
        </p:blipFill>
        <p:spPr>
          <a:xfrm>
            <a:off x="6214492" y="1032387"/>
            <a:ext cx="5584217" cy="4757753"/>
          </a:xfrm>
          <a:prstGeom prst="rect">
            <a:avLst/>
          </a:prstGeom>
        </p:spPr>
      </p:pic>
      <p:pic>
        <p:nvPicPr>
          <p:cNvPr id="1026" name="Picture 2">
            <a:extLst>
              <a:ext uri="{FF2B5EF4-FFF2-40B4-BE49-F238E27FC236}">
                <a16:creationId xmlns:a16="http://schemas.microsoft.com/office/drawing/2014/main" id="{4F4D6A44-84A4-47C0-A6E8-17EBF1CF9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91" y="774572"/>
            <a:ext cx="5462337" cy="615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a:extLst>
              <a:ext uri="{FF2B5EF4-FFF2-40B4-BE49-F238E27FC236}">
                <a16:creationId xmlns:a16="http://schemas.microsoft.com/office/drawing/2014/main" id="{267D79E4-501E-4531-AC0D-576B31CA012A}"/>
              </a:ext>
            </a:extLst>
          </p:cNvPr>
          <p:cNvSpPr>
            <a:spLocks noGrp="1"/>
          </p:cNvSpPr>
          <p:nvPr>
            <p:ph type="ctrTitle"/>
          </p:nvPr>
        </p:nvSpPr>
        <p:spPr>
          <a:xfrm>
            <a:off x="839656" y="1169223"/>
            <a:ext cx="3482975" cy="287021"/>
          </a:xfrm>
        </p:spPr>
        <p:txBody>
          <a:bodyPr/>
          <a:lstStyle/>
          <a:p>
            <a:r>
              <a:rPr lang="sv-SE" sz="2400" dirty="0">
                <a:solidFill>
                  <a:schemeClr val="tx1"/>
                </a:solidFill>
                <a:latin typeface="Stag Sans Semibold" panose="020B0703040000020004" pitchFamily="34" charset="0"/>
              </a:rPr>
              <a:t>Rekommendationer</a:t>
            </a:r>
          </a:p>
        </p:txBody>
      </p:sp>
    </p:spTree>
    <p:extLst>
      <p:ext uri="{BB962C8B-B14F-4D97-AF65-F5344CB8AC3E}">
        <p14:creationId xmlns:p14="http://schemas.microsoft.com/office/powerpoint/2010/main" val="231724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hlinkClick r:id="rId3"/>
            <a:extLst>
              <a:ext uri="{FF2B5EF4-FFF2-40B4-BE49-F238E27FC236}">
                <a16:creationId xmlns:a16="http://schemas.microsoft.com/office/drawing/2014/main" id="{30CF4D5B-AE7C-4264-9A68-2A519F56397B}"/>
              </a:ext>
            </a:extLst>
          </p:cNvPr>
          <p:cNvPicPr>
            <a:picLocks noChangeAspect="1"/>
          </p:cNvPicPr>
          <p:nvPr/>
        </p:nvPicPr>
        <p:blipFill>
          <a:blip r:embed="rId4"/>
          <a:stretch>
            <a:fillRect/>
          </a:stretch>
        </p:blipFill>
        <p:spPr>
          <a:xfrm>
            <a:off x="10904044" y="5939372"/>
            <a:ext cx="1129597" cy="630761"/>
          </a:xfrm>
          <a:prstGeom prst="rect">
            <a:avLst/>
          </a:prstGeom>
        </p:spPr>
      </p:pic>
      <p:pic>
        <p:nvPicPr>
          <p:cNvPr id="10" name="Bild 9" descr="Tv">
            <a:extLst>
              <a:ext uri="{FF2B5EF4-FFF2-40B4-BE49-F238E27FC236}">
                <a16:creationId xmlns:a16="http://schemas.microsoft.com/office/drawing/2014/main" id="{EC5D84B8-5CEE-474E-8A03-12936CF8FEE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7410"/>
          <a:stretch/>
        </p:blipFill>
        <p:spPr>
          <a:xfrm>
            <a:off x="10839813" y="5684520"/>
            <a:ext cx="1267400" cy="1173479"/>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Sammanfattning</a:t>
            </a:r>
          </a:p>
        </p:txBody>
      </p:sp>
      <p:sp>
        <p:nvSpPr>
          <p:cNvPr id="3" name="Platshållare för sidfot 2">
            <a:extLst>
              <a:ext uri="{FF2B5EF4-FFF2-40B4-BE49-F238E27FC236}">
                <a16:creationId xmlns:a16="http://schemas.microsoft.com/office/drawing/2014/main" id="{FA17ACC1-E626-4986-A217-3D5B9B1E5D39}"/>
              </a:ext>
            </a:extLst>
          </p:cNvPr>
          <p:cNvSpPr>
            <a:spLocks noGrp="1"/>
          </p:cNvSpPr>
          <p:nvPr>
            <p:ph type="ftr" sz="quarter" idx="11"/>
          </p:nvPr>
        </p:nvSpPr>
        <p:spPr/>
        <p:txBody>
          <a:bodyPr/>
          <a:lstStyle/>
          <a:p>
            <a:r>
              <a:rPr lang="sv-SE"/>
              <a:t>Nationella spelformer, utbildning 7 mot 7 (10-12 år)</a:t>
            </a:r>
            <a:endParaRPr lang="sv-SE" dirty="0"/>
          </a:p>
        </p:txBody>
      </p:sp>
      <p:pic>
        <p:nvPicPr>
          <p:cNvPr id="6" name="Bildobjekt 5">
            <a:extLst>
              <a:ext uri="{FF2B5EF4-FFF2-40B4-BE49-F238E27FC236}">
                <a16:creationId xmlns:a16="http://schemas.microsoft.com/office/drawing/2014/main" id="{91411AC5-0CFB-4453-AE59-6B2B2DAFBC8D}"/>
              </a:ext>
            </a:extLst>
          </p:cNvPr>
          <p:cNvPicPr>
            <a:picLocks noChangeAspect="1"/>
          </p:cNvPicPr>
          <p:nvPr/>
        </p:nvPicPr>
        <p:blipFill>
          <a:blip r:embed="rId7"/>
          <a:stretch>
            <a:fillRect/>
          </a:stretch>
        </p:blipFill>
        <p:spPr>
          <a:xfrm>
            <a:off x="4251039" y="799607"/>
            <a:ext cx="6147924" cy="5471652"/>
          </a:xfrm>
          <a:prstGeom prst="rect">
            <a:avLst/>
          </a:prstGeom>
        </p:spPr>
      </p:pic>
    </p:spTree>
    <p:extLst>
      <p:ext uri="{BB962C8B-B14F-4D97-AF65-F5344CB8AC3E}">
        <p14:creationId xmlns:p14="http://schemas.microsoft.com/office/powerpoint/2010/main" val="1394658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Svenska Fotbollförbundet</a:t>
            </a:r>
          </a:p>
        </p:txBody>
      </p:sp>
      <p:sp>
        <p:nvSpPr>
          <p:cNvPr id="3" name="Platshållare för sidfot 2">
            <a:extLst>
              <a:ext uri="{FF2B5EF4-FFF2-40B4-BE49-F238E27FC236}">
                <a16:creationId xmlns:a16="http://schemas.microsoft.com/office/drawing/2014/main" id="{FA17ACC1-E626-4986-A217-3D5B9B1E5D3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7 mot 7 (10-12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AutoShape 2">
            <a:extLst>
              <a:ext uri="{FF2B5EF4-FFF2-40B4-BE49-F238E27FC236}">
                <a16:creationId xmlns:a16="http://schemas.microsoft.com/office/drawing/2014/main" id="{A06F8A68-E0D7-491F-BF44-B771551EDA13}"/>
              </a:ext>
            </a:extLst>
          </p:cNvPr>
          <p:cNvSpPr>
            <a:spLocks/>
          </p:cNvSpPr>
          <p:nvPr/>
        </p:nvSpPr>
        <p:spPr bwMode="auto">
          <a:xfrm>
            <a:off x="708276" y="1943735"/>
            <a:ext cx="10317949" cy="417094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r>
              <a:rPr lang="sv-SE" altLang="sv-SE" sz="2400" b="1" dirty="0">
                <a:solidFill>
                  <a:srgbClr val="FFFFFF"/>
                </a:solidFill>
                <a:latin typeface="+mn-lt"/>
                <a:sym typeface="Helvetica Neue" charset="0"/>
              </a:rPr>
              <a:t>Fotbollsportalen</a:t>
            </a:r>
          </a:p>
          <a:p>
            <a:pPr marL="342900" indent="-342900">
              <a:buFont typeface="Arial" panose="020B0604020202020204" pitchFamily="34" charset="0"/>
              <a:buChar char="•"/>
            </a:pPr>
            <a:r>
              <a:rPr lang="sv-SE" altLang="sv-SE" sz="2400" dirty="0">
                <a:solidFill>
                  <a:srgbClr val="FFFFFF"/>
                </a:solidFill>
                <a:latin typeface="+mn-lt"/>
                <a:sym typeface="Helvetica Neue" charset="0"/>
              </a:rPr>
              <a:t>Samlingsplats för all tränar- och spelarutbildning i svensk fotboll</a:t>
            </a:r>
          </a:p>
          <a:p>
            <a:pPr marL="342900" indent="-342900">
              <a:buFont typeface="Arial" panose="020B0604020202020204" pitchFamily="34" charset="0"/>
              <a:buChar char="•"/>
            </a:pPr>
            <a:r>
              <a:rPr lang="sv-SE" altLang="sv-SE" sz="2400" dirty="0">
                <a:solidFill>
                  <a:srgbClr val="FFFFFF"/>
                </a:solidFill>
                <a:latin typeface="+mn-lt"/>
                <a:sym typeface="Helvetica Neue" charset="0"/>
              </a:rPr>
              <a:t>Filmer från utbildningen finns på svenskfotboll.se/sup </a:t>
            </a:r>
          </a:p>
          <a:p>
            <a:endParaRPr lang="sv-SE" altLang="sv-SE" sz="2400" b="1" dirty="0">
              <a:solidFill>
                <a:srgbClr val="FFFFFF"/>
              </a:solidFill>
              <a:sym typeface="Helvetica Neue" charset="0"/>
            </a:endParaRPr>
          </a:p>
          <a:p>
            <a:r>
              <a:rPr lang="sv-SE" altLang="sv-SE" sz="2400" b="1" dirty="0">
                <a:solidFill>
                  <a:srgbClr val="FFFFFF"/>
                </a:solidFill>
                <a:sym typeface="Helvetica Neue" charset="0"/>
              </a:rPr>
              <a:t>Spelformer och regler</a:t>
            </a:r>
          </a:p>
          <a:p>
            <a:pPr marL="342900" indent="-342900">
              <a:buFont typeface="Arial" panose="020B0604020202020204" pitchFamily="34" charset="0"/>
              <a:buChar char="•"/>
            </a:pPr>
            <a:r>
              <a:rPr lang="sv-SE" altLang="sv-SE" sz="2400" dirty="0">
                <a:solidFill>
                  <a:srgbClr val="FFFFFF"/>
                </a:solidFill>
                <a:latin typeface="+mn-lt"/>
                <a:sym typeface="Helvetica Neue" charset="0"/>
              </a:rPr>
              <a:t>Informationsfoldrar</a:t>
            </a:r>
          </a:p>
          <a:p>
            <a:pPr marL="342900" indent="-342900">
              <a:buFont typeface="Arial" panose="020B0604020202020204" pitchFamily="34" charset="0"/>
              <a:buChar char="•"/>
            </a:pPr>
            <a:r>
              <a:rPr lang="sv-SE" altLang="sv-SE" sz="2400" dirty="0">
                <a:solidFill>
                  <a:srgbClr val="FFFFFF"/>
                </a:solidFill>
                <a:latin typeface="+mn-lt"/>
                <a:sym typeface="Helvetica Neue" charset="0"/>
              </a:rPr>
              <a:t>Frågor och svar</a:t>
            </a:r>
          </a:p>
          <a:p>
            <a:pPr marL="342900" indent="-342900">
              <a:buFont typeface="Arial" panose="020B0604020202020204" pitchFamily="34" charset="0"/>
              <a:buChar char="•"/>
            </a:pPr>
            <a:r>
              <a:rPr lang="sv-SE" altLang="sv-SE" sz="2400" dirty="0">
                <a:solidFill>
                  <a:srgbClr val="FFFFFF"/>
                </a:solidFill>
                <a:latin typeface="+mn-lt"/>
                <a:sym typeface="Helvetica Neue" charset="0"/>
              </a:rPr>
              <a:t>svenskfotboll.se/spelformer</a:t>
            </a:r>
          </a:p>
          <a:p>
            <a:pPr marL="342900" indent="-342900">
              <a:buFont typeface="Arial" panose="020B0604020202020204" pitchFamily="34" charset="0"/>
              <a:buChar char="•"/>
            </a:pPr>
            <a:endParaRPr lang="sv-SE" altLang="sv-SE" sz="2400" dirty="0">
              <a:solidFill>
                <a:srgbClr val="FFFFFF"/>
              </a:solidFill>
              <a:latin typeface="+mn-lt"/>
              <a:sym typeface="Helvetica Neue" charset="0"/>
            </a:endParaRPr>
          </a:p>
          <a:p>
            <a:r>
              <a:rPr lang="sv-SE" altLang="sv-SE" sz="2400" b="1" dirty="0">
                <a:solidFill>
                  <a:schemeClr val="bg1"/>
                </a:solidFill>
                <a:sym typeface="Helvetica Neue" charset="0"/>
              </a:rPr>
              <a:t>Byte av spelform</a:t>
            </a:r>
          </a:p>
          <a:p>
            <a:pPr marL="342900" indent="-342900">
              <a:buFont typeface="Arial" panose="020B0604020202020204" pitchFamily="34" charset="0"/>
              <a:buChar char="•"/>
            </a:pPr>
            <a:r>
              <a:rPr lang="sv-SE" altLang="sv-SE" sz="2400" dirty="0">
                <a:solidFill>
                  <a:schemeClr val="bg1"/>
                </a:solidFill>
                <a:sym typeface="Helvetica Neue" charset="0"/>
              </a:rPr>
              <a:t>När det görs i distriktet, tex efter säsongens slut</a:t>
            </a:r>
            <a:endParaRPr lang="sv-SE" altLang="sv-SE" sz="2400" dirty="0">
              <a:solidFill>
                <a:schemeClr val="bg1"/>
              </a:solidFill>
              <a:latin typeface="+mn-lt"/>
              <a:sym typeface="Helvetica Neue" charset="0"/>
            </a:endParaRPr>
          </a:p>
          <a:p>
            <a:pPr marL="342900" indent="-342900">
              <a:buFont typeface="Arial" panose="020B0604020202020204" pitchFamily="34" charset="0"/>
              <a:buChar char="•"/>
            </a:pPr>
            <a:endParaRPr lang="sv-SE" altLang="sv-SE" sz="2400" dirty="0">
              <a:solidFill>
                <a:srgbClr val="FFFFFF"/>
              </a:solidFill>
              <a:latin typeface="+mn-lt"/>
              <a:sym typeface="Helvetica Neue" charset="0"/>
            </a:endParaRPr>
          </a:p>
          <a:p>
            <a:pPr marL="342900" indent="-342900">
              <a:buFont typeface="Arial" panose="020B0604020202020204" pitchFamily="34" charset="0"/>
              <a:buChar char="•"/>
            </a:pPr>
            <a:endParaRPr lang="sv-SE" altLang="sv-SE" sz="2400" dirty="0">
              <a:solidFill>
                <a:srgbClr val="FFFFFF"/>
              </a:solidFill>
              <a:latin typeface="+mn-lt"/>
              <a:sym typeface="Helvetica Neue" charset="0"/>
            </a:endParaRPr>
          </a:p>
        </p:txBody>
      </p:sp>
    </p:spTree>
    <p:extLst>
      <p:ext uri="{BB962C8B-B14F-4D97-AF65-F5344CB8AC3E}">
        <p14:creationId xmlns:p14="http://schemas.microsoft.com/office/powerpoint/2010/main" val="2018119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3629CA2-F3FC-76E9-9348-0A05F2F53AA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86804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Dagordning</a:t>
            </a:r>
          </a:p>
        </p:txBody>
      </p:sp>
      <p:sp>
        <p:nvSpPr>
          <p:cNvPr id="3" name="Platshållare för sidfot 2">
            <a:extLst>
              <a:ext uri="{FF2B5EF4-FFF2-40B4-BE49-F238E27FC236}">
                <a16:creationId xmlns:a16="http://schemas.microsoft.com/office/drawing/2014/main" id="{4532306F-6E35-40D6-B091-B9F28D3E8553}"/>
              </a:ext>
            </a:extLst>
          </p:cNvPr>
          <p:cNvSpPr>
            <a:spLocks noGrp="1"/>
          </p:cNvSpPr>
          <p:nvPr>
            <p:ph type="ftr" sz="quarter" idx="11"/>
          </p:nvPr>
        </p:nvSpPr>
        <p:spPr/>
        <p:txBody>
          <a:bodyPr/>
          <a:lstStyle/>
          <a:p>
            <a:r>
              <a:rPr lang="sv-SE"/>
              <a:t>Nationella spelformer, utbildning 7 mot 7 (10-12 år)</a:t>
            </a:r>
            <a:endParaRPr lang="sv-SE" dirty="0"/>
          </a:p>
        </p:txBody>
      </p:sp>
      <p:pic>
        <p:nvPicPr>
          <p:cNvPr id="7" name="Picture 1" descr="killar05.png">
            <a:extLst>
              <a:ext uri="{FF2B5EF4-FFF2-40B4-BE49-F238E27FC236}">
                <a16:creationId xmlns:a16="http://schemas.microsoft.com/office/drawing/2014/main" id="{A4F99BA3-1CC4-44B0-A3CE-931F07DDD1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2453" y="793750"/>
            <a:ext cx="4176713"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text 2">
            <a:extLst>
              <a:ext uri="{FF2B5EF4-FFF2-40B4-BE49-F238E27FC236}">
                <a16:creationId xmlns:a16="http://schemas.microsoft.com/office/drawing/2014/main" id="{873D289E-C400-4A49-BD6B-298C3F5E2D6A}"/>
              </a:ext>
            </a:extLst>
          </p:cNvPr>
          <p:cNvSpPr txBox="1">
            <a:spLocks/>
          </p:cNvSpPr>
          <p:nvPr/>
        </p:nvSpPr>
        <p:spPr>
          <a:xfrm>
            <a:off x="719347" y="2044002"/>
            <a:ext cx="6275479" cy="413381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sv-SE" sz="2400" dirty="0">
                <a:solidFill>
                  <a:schemeClr val="bg1"/>
                </a:solidFill>
              </a:rPr>
              <a:t>Helhet barn- och ungdomsfotboll</a:t>
            </a:r>
          </a:p>
          <a:p>
            <a:pPr lvl="0"/>
            <a:r>
              <a:rPr lang="sv-SE" sz="2400" dirty="0">
                <a:solidFill>
                  <a:schemeClr val="bg1"/>
                </a:solidFill>
              </a:rPr>
              <a:t>Nationell spelform 7 mot 7</a:t>
            </a:r>
          </a:p>
          <a:p>
            <a:pPr marL="198000" lvl="1" indent="0">
              <a:buNone/>
            </a:pPr>
            <a:r>
              <a:rPr lang="sv-SE" sz="2400" dirty="0">
                <a:solidFill>
                  <a:schemeClr val="bg1"/>
                </a:solidFill>
              </a:rPr>
              <a:t>- Ledarskap</a:t>
            </a:r>
          </a:p>
          <a:p>
            <a:pPr marL="198000" lvl="1" indent="0">
              <a:buNone/>
            </a:pPr>
            <a:r>
              <a:rPr lang="sv-SE" sz="2400" dirty="0">
                <a:solidFill>
                  <a:schemeClr val="bg1"/>
                </a:solidFill>
              </a:rPr>
              <a:t>- Match</a:t>
            </a:r>
          </a:p>
          <a:p>
            <a:pPr marL="198000" lvl="1" indent="0">
              <a:buNone/>
            </a:pPr>
            <a:r>
              <a:rPr lang="sv-SE" sz="2400" dirty="0">
                <a:solidFill>
                  <a:schemeClr val="bg1"/>
                </a:solidFill>
              </a:rPr>
              <a:t>- Träning</a:t>
            </a:r>
          </a:p>
          <a:p>
            <a:pPr marL="182563" lvl="1" indent="-182563"/>
            <a:r>
              <a:rPr lang="sv-SE" sz="2400" dirty="0">
                <a:solidFill>
                  <a:schemeClr val="bg1"/>
                </a:solidFill>
              </a:rPr>
              <a:t>Sammanfattning</a:t>
            </a:r>
          </a:p>
          <a:p>
            <a:pPr marL="0" lvl="0" indent="0">
              <a:buNone/>
            </a:pPr>
            <a:endParaRPr lang="sv-SE" sz="2400" dirty="0">
              <a:solidFill>
                <a:schemeClr val="bg1"/>
              </a:solidFill>
            </a:endParaRPr>
          </a:p>
        </p:txBody>
      </p:sp>
    </p:spTree>
    <p:extLst>
      <p:ext uri="{BB962C8B-B14F-4D97-AF65-F5344CB8AC3E}">
        <p14:creationId xmlns:p14="http://schemas.microsoft.com/office/powerpoint/2010/main" val="2659589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Tränarutbildning</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44122" y="2231585"/>
            <a:ext cx="6609633" cy="119741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Tränarens individuella kompetensutveckling</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Hur träningar och matcher bedrivs</a:t>
            </a:r>
          </a:p>
        </p:txBody>
      </p:sp>
      <p:sp>
        <p:nvSpPr>
          <p:cNvPr id="13" name="Rektangel">
            <a:extLst>
              <a:ext uri="{FF2B5EF4-FFF2-40B4-BE49-F238E27FC236}">
                <a16:creationId xmlns:a16="http://schemas.microsoft.com/office/drawing/2014/main" id="{ABC88580-F5E1-47C3-A137-7D8AFD595994}"/>
              </a:ext>
            </a:extLst>
          </p:cNvPr>
          <p:cNvSpPr/>
          <p:nvPr/>
        </p:nvSpPr>
        <p:spPr>
          <a:xfrm rot="16200000">
            <a:off x="9969175" y="5231880"/>
            <a:ext cx="2081000"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rPr>
              <a:t>UEFA C</a:t>
            </a:r>
            <a:endParaRPr kumimoji="0"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endParaRPr>
          </a:p>
        </p:txBody>
      </p:sp>
      <p:sp>
        <p:nvSpPr>
          <p:cNvPr id="14" name="Rektangel">
            <a:extLst>
              <a:ext uri="{FF2B5EF4-FFF2-40B4-BE49-F238E27FC236}">
                <a16:creationId xmlns:a16="http://schemas.microsoft.com/office/drawing/2014/main" id="{B36A4318-6438-4BFB-869A-12F4FCB8DA3A}"/>
              </a:ext>
            </a:extLst>
          </p:cNvPr>
          <p:cNvSpPr/>
          <p:nvPr/>
        </p:nvSpPr>
        <p:spPr>
          <a:xfrm rot="16200000">
            <a:off x="8990936" y="4716546"/>
            <a:ext cx="3114911"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rPr>
              <a:t>UEFA B</a:t>
            </a:r>
            <a:endParaRPr kumimoji="0"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endParaRPr>
          </a:p>
        </p:txBody>
      </p:sp>
      <p:sp>
        <p:nvSpPr>
          <p:cNvPr id="19" name="Rektangel">
            <a:extLst>
              <a:ext uri="{FF2B5EF4-FFF2-40B4-BE49-F238E27FC236}">
                <a16:creationId xmlns:a16="http://schemas.microsoft.com/office/drawing/2014/main" id="{EA8C9F8C-9C85-4C7A-BE04-20C85F1954AA}"/>
              </a:ext>
            </a:extLst>
          </p:cNvPr>
          <p:cNvSpPr/>
          <p:nvPr/>
        </p:nvSpPr>
        <p:spPr>
          <a:xfrm rot="16200000">
            <a:off x="6522091" y="3303725"/>
            <a:ext cx="5130145" cy="1268450"/>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800" b="0" i="0" u="none" strike="noStrike" kern="1200" cap="none" spc="0" normalizeH="0" baseline="0" noProof="0" dirty="0">
              <a:ln>
                <a:noFill/>
              </a:ln>
              <a:solidFill>
                <a:prstClr val="white"/>
              </a:solidFill>
              <a:effectLst/>
              <a:uLnTx/>
              <a:uFillTx/>
              <a:latin typeface="SvFF Trim Condensed" panose="00000500000000000000" pitchFamily="50" charset="0"/>
              <a:sym typeface="Helvetica Neue Medium"/>
            </a:endParaRPr>
          </a:p>
        </p:txBody>
      </p:sp>
      <p:sp>
        <p:nvSpPr>
          <p:cNvPr id="20" name="Rektangel">
            <a:extLst>
              <a:ext uri="{FF2B5EF4-FFF2-40B4-BE49-F238E27FC236}">
                <a16:creationId xmlns:a16="http://schemas.microsoft.com/office/drawing/2014/main" id="{7CCAE9CD-0F6B-40B0-8BBE-B202819CDEB1}"/>
              </a:ext>
            </a:extLst>
          </p:cNvPr>
          <p:cNvSpPr/>
          <p:nvPr/>
        </p:nvSpPr>
        <p:spPr>
          <a:xfrm rot="16200000">
            <a:off x="7163094" y="3707308"/>
            <a:ext cx="5130146" cy="461282"/>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rPr>
              <a:t>PRO</a:t>
            </a:r>
            <a:endParaRPr kumimoji="0"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endParaRPr>
          </a:p>
        </p:txBody>
      </p:sp>
      <p:sp>
        <p:nvSpPr>
          <p:cNvPr id="21" name="textruta 20">
            <a:extLst>
              <a:ext uri="{FF2B5EF4-FFF2-40B4-BE49-F238E27FC236}">
                <a16:creationId xmlns:a16="http://schemas.microsoft.com/office/drawing/2014/main" id="{3A4F0C67-BBE0-41CD-ADE9-49409D3F13CD}"/>
              </a:ext>
            </a:extLst>
          </p:cNvPr>
          <p:cNvSpPr txBox="1"/>
          <p:nvPr/>
        </p:nvSpPr>
        <p:spPr>
          <a:xfrm>
            <a:off x="8458288" y="2043215"/>
            <a:ext cx="1387424"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Fördjupande</a:t>
            </a:r>
          </a:p>
        </p:txBody>
      </p:sp>
      <p:sp>
        <p:nvSpPr>
          <p:cNvPr id="22" name="textruta 21">
            <a:extLst>
              <a:ext uri="{FF2B5EF4-FFF2-40B4-BE49-F238E27FC236}">
                <a16:creationId xmlns:a16="http://schemas.microsoft.com/office/drawing/2014/main" id="{FCCFA0A0-5E85-4BA7-A24B-85F6D2DA1F4E}"/>
              </a:ext>
            </a:extLst>
          </p:cNvPr>
          <p:cNvSpPr txBox="1"/>
          <p:nvPr/>
        </p:nvSpPr>
        <p:spPr>
          <a:xfrm>
            <a:off x="8452940" y="2989297"/>
            <a:ext cx="1520186"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Motståndare</a:t>
            </a:r>
          </a:p>
        </p:txBody>
      </p:sp>
      <p:sp>
        <p:nvSpPr>
          <p:cNvPr id="23" name="textruta 22">
            <a:extLst>
              <a:ext uri="{FF2B5EF4-FFF2-40B4-BE49-F238E27FC236}">
                <a16:creationId xmlns:a16="http://schemas.microsoft.com/office/drawing/2014/main" id="{26690FFE-081E-4B16-95C9-B72DC191FFBD}"/>
              </a:ext>
            </a:extLst>
          </p:cNvPr>
          <p:cNvSpPr txBox="1"/>
          <p:nvPr/>
        </p:nvSpPr>
        <p:spPr>
          <a:xfrm>
            <a:off x="8452940" y="4000349"/>
            <a:ext cx="1349689"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Eget lag</a:t>
            </a:r>
          </a:p>
        </p:txBody>
      </p:sp>
      <p:sp>
        <p:nvSpPr>
          <p:cNvPr id="24" name="Rektangel">
            <a:extLst>
              <a:ext uri="{FF2B5EF4-FFF2-40B4-BE49-F238E27FC236}">
                <a16:creationId xmlns:a16="http://schemas.microsoft.com/office/drawing/2014/main" id="{0F4236D9-56BC-4481-B15F-C9AD49983520}"/>
              </a:ext>
            </a:extLst>
          </p:cNvPr>
          <p:cNvSpPr/>
          <p:nvPr/>
        </p:nvSpPr>
        <p:spPr>
          <a:xfrm rot="16200000">
            <a:off x="8104759" y="4221796"/>
            <a:ext cx="4105667"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rPr>
              <a:t>UEFA A</a:t>
            </a:r>
            <a:endParaRPr kumimoji="0"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endParaRPr>
          </a:p>
        </p:txBody>
      </p:sp>
      <p:sp>
        <p:nvSpPr>
          <p:cNvPr id="25" name="textruta 24">
            <a:extLst>
              <a:ext uri="{FF2B5EF4-FFF2-40B4-BE49-F238E27FC236}">
                <a16:creationId xmlns:a16="http://schemas.microsoft.com/office/drawing/2014/main" id="{6AB499BE-10AB-4B93-BD30-DC8C069AB9C4}"/>
              </a:ext>
            </a:extLst>
          </p:cNvPr>
          <p:cNvSpPr txBox="1"/>
          <p:nvPr/>
        </p:nvSpPr>
        <p:spPr>
          <a:xfrm>
            <a:off x="8452939" y="5011401"/>
            <a:ext cx="1840527" cy="646331"/>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Reflekterande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Fördjupande</a:t>
            </a:r>
          </a:p>
        </p:txBody>
      </p:sp>
      <p:sp>
        <p:nvSpPr>
          <p:cNvPr id="26" name="textruta 25">
            <a:extLst>
              <a:ext uri="{FF2B5EF4-FFF2-40B4-BE49-F238E27FC236}">
                <a16:creationId xmlns:a16="http://schemas.microsoft.com/office/drawing/2014/main" id="{38BE92DD-2997-44E8-8A80-60ECC90C6AAC}"/>
              </a:ext>
            </a:extLst>
          </p:cNvPr>
          <p:cNvSpPr txBox="1"/>
          <p:nvPr/>
        </p:nvSpPr>
        <p:spPr>
          <a:xfrm>
            <a:off x="8452940" y="6002650"/>
            <a:ext cx="1840527"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Introducerande</a:t>
            </a:r>
          </a:p>
        </p:txBody>
      </p:sp>
      <p:sp>
        <p:nvSpPr>
          <p:cNvPr id="27" name="Rektangel">
            <a:extLst>
              <a:ext uri="{FF2B5EF4-FFF2-40B4-BE49-F238E27FC236}">
                <a16:creationId xmlns:a16="http://schemas.microsoft.com/office/drawing/2014/main" id="{C4C47A21-9824-418A-8386-DF9603DB29B9}"/>
              </a:ext>
            </a:extLst>
          </p:cNvPr>
          <p:cNvSpPr/>
          <p:nvPr/>
        </p:nvSpPr>
        <p:spPr>
          <a:xfrm rot="16200000">
            <a:off x="10923491" y="5748407"/>
            <a:ext cx="1047947"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rPr>
              <a:t>SvFF D</a:t>
            </a:r>
            <a:endParaRPr kumimoji="0" sz="2000" b="0" i="0" u="none" strike="noStrike" kern="1200" cap="none" spc="0" normalizeH="0" baseline="0" noProof="0" dirty="0">
              <a:ln>
                <a:noFill/>
              </a:ln>
              <a:solidFill>
                <a:prstClr val="white"/>
              </a:solidFill>
              <a:effectLst/>
              <a:uLnTx/>
              <a:uFillTx/>
              <a:latin typeface="Stag Sans Semibold" panose="020B0703040000020004" pitchFamily="34" charset="0"/>
              <a:sym typeface="Helvetica Neue Medium"/>
            </a:endParaRPr>
          </a:p>
        </p:txBody>
      </p:sp>
      <p:sp>
        <p:nvSpPr>
          <p:cNvPr id="28" name="Platshållare för text 2">
            <a:extLst>
              <a:ext uri="{FF2B5EF4-FFF2-40B4-BE49-F238E27FC236}">
                <a16:creationId xmlns:a16="http://schemas.microsoft.com/office/drawing/2014/main" id="{F6D1E16E-1FA4-4229-B930-24A32288455C}"/>
              </a:ext>
            </a:extLst>
          </p:cNvPr>
          <p:cNvSpPr txBox="1">
            <a:spLocks/>
          </p:cNvSpPr>
          <p:nvPr/>
        </p:nvSpPr>
        <p:spPr>
          <a:xfrm>
            <a:off x="2356938" y="6457014"/>
            <a:ext cx="3739062" cy="53908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5000"/>
              </a:lnSpc>
              <a:spcBef>
                <a:spcPts val="500"/>
              </a:spcBef>
              <a:spcAft>
                <a:spcPts val="0"/>
              </a:spcAft>
              <a:buClrTx/>
              <a:buSzTx/>
              <a:buFont typeface="Arial" panose="020B0604020202020204" pitchFamily="34" charset="0"/>
              <a:buNone/>
              <a:tabLst/>
              <a:defRPr/>
            </a:pPr>
            <a:r>
              <a:rPr kumimoji="0" lang="sv-SE" sz="1800" b="0" i="0" u="sng" strike="noStrike" kern="1200" cap="none" spc="0" normalizeH="0" baseline="0" noProof="0" dirty="0">
                <a:ln>
                  <a:noFill/>
                </a:ln>
                <a:solidFill>
                  <a:prstClr val="white"/>
                </a:solidFill>
                <a:effectLst/>
                <a:uLnTx/>
                <a:uFillTx/>
                <a:latin typeface="Calibri"/>
                <a:ea typeface="+mn-ea"/>
                <a:cs typeface="+mn-cs"/>
              </a:rPr>
              <a:t>svenskfotboll.se/tranarutbildning</a:t>
            </a:r>
          </a:p>
        </p:txBody>
      </p:sp>
      <p:sp>
        <p:nvSpPr>
          <p:cNvPr id="18" name="Platshållare för sidfot 1">
            <a:extLst>
              <a:ext uri="{FF2B5EF4-FFF2-40B4-BE49-F238E27FC236}">
                <a16:creationId xmlns:a16="http://schemas.microsoft.com/office/drawing/2014/main" id="{A50E2002-938C-45D3-A9AD-F896E185F397}"/>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white"/>
                </a:solidFill>
                <a:effectLst/>
                <a:uLnTx/>
                <a:uFillTx/>
                <a:latin typeface="Calibri"/>
                <a:ea typeface="+mn-ea"/>
                <a:cs typeface="+mn-cs"/>
              </a:rPr>
              <a:t>Nationella spelformer, utbildning 7 mot 7 (10-</a:t>
            </a:r>
            <a:r>
              <a:rPr lang="sv-SE" dirty="0">
                <a:solidFill>
                  <a:prstClr val="white"/>
                </a:solidFill>
                <a:latin typeface="Calibri"/>
              </a:rPr>
              <a:t>12</a:t>
            </a:r>
            <a:r>
              <a:rPr kumimoji="0" lang="sv-SE" sz="1100" b="1" i="0" u="none" strike="noStrike" kern="1200" cap="none" spc="0" normalizeH="0" baseline="0" noProof="0" dirty="0">
                <a:ln>
                  <a:noFill/>
                </a:ln>
                <a:solidFill>
                  <a:prstClr val="white"/>
                </a:solidFill>
                <a:effectLst/>
                <a:uLnTx/>
                <a:uFillTx/>
                <a:latin typeface="Calibri"/>
                <a:ea typeface="+mn-ea"/>
                <a:cs typeface="+mn-cs"/>
              </a:rPr>
              <a:t> år)</a:t>
            </a:r>
          </a:p>
        </p:txBody>
      </p:sp>
      <p:pic>
        <p:nvPicPr>
          <p:cNvPr id="3" name="Bildobjekt 2">
            <a:extLst>
              <a:ext uri="{FF2B5EF4-FFF2-40B4-BE49-F238E27FC236}">
                <a16:creationId xmlns:a16="http://schemas.microsoft.com/office/drawing/2014/main" id="{EEDDAE67-2608-69DC-976B-1DCE8DE91960}"/>
              </a:ext>
            </a:extLst>
          </p:cNvPr>
          <p:cNvPicPr>
            <a:picLocks noChangeAspect="1"/>
          </p:cNvPicPr>
          <p:nvPr/>
        </p:nvPicPr>
        <p:blipFill>
          <a:blip r:embed="rId3"/>
          <a:srcRect/>
          <a:stretch/>
        </p:blipFill>
        <p:spPr>
          <a:xfrm>
            <a:off x="951684" y="3148770"/>
            <a:ext cx="5787320" cy="3255368"/>
          </a:xfrm>
          <a:prstGeom prst="rect">
            <a:avLst/>
          </a:prstGeom>
        </p:spPr>
      </p:pic>
    </p:spTree>
    <p:extLst>
      <p:ext uri="{BB962C8B-B14F-4D97-AF65-F5344CB8AC3E}">
        <p14:creationId xmlns:p14="http://schemas.microsoft.com/office/powerpoint/2010/main" val="428015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Distrikt</a:t>
            </a:r>
          </a:p>
        </p:txBody>
      </p:sp>
      <p:sp>
        <p:nvSpPr>
          <p:cNvPr id="3" name="Platshållare för sidfot 2">
            <a:extLst>
              <a:ext uri="{FF2B5EF4-FFF2-40B4-BE49-F238E27FC236}">
                <a16:creationId xmlns:a16="http://schemas.microsoft.com/office/drawing/2014/main" id="{FA17ACC1-E626-4986-A217-3D5B9B1E5D39}"/>
              </a:ext>
            </a:extLst>
          </p:cNvPr>
          <p:cNvSpPr>
            <a:spLocks noGrp="1"/>
          </p:cNvSpPr>
          <p:nvPr>
            <p:ph type="ftr" sz="quarter" idx="11"/>
          </p:nvPr>
        </p:nvSpPr>
        <p:spPr/>
        <p:txBody>
          <a:bodyPr/>
          <a:lstStyle/>
          <a:p>
            <a:r>
              <a:rPr lang="sv-SE" dirty="0"/>
              <a:t>Nationella spelformer, utbildning 7 mot 7 (10-12 år)</a:t>
            </a:r>
          </a:p>
        </p:txBody>
      </p:sp>
      <p:sp>
        <p:nvSpPr>
          <p:cNvPr id="5" name="AutoShape 2">
            <a:extLst>
              <a:ext uri="{FF2B5EF4-FFF2-40B4-BE49-F238E27FC236}">
                <a16:creationId xmlns:a16="http://schemas.microsoft.com/office/drawing/2014/main" id="{E1416430-8F8B-4F25-B4FB-B9AD3288C79F}"/>
              </a:ext>
            </a:extLst>
          </p:cNvPr>
          <p:cNvSpPr>
            <a:spLocks/>
          </p:cNvSpPr>
          <p:nvPr/>
        </p:nvSpPr>
        <p:spPr bwMode="auto">
          <a:xfrm>
            <a:off x="784225" y="2209835"/>
            <a:ext cx="9601520" cy="277298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r>
              <a:rPr lang="sv-SE" altLang="sv-SE" sz="2400" b="1" dirty="0">
                <a:solidFill>
                  <a:schemeClr val="bg1"/>
                </a:solidFill>
                <a:latin typeface="+mn-lt"/>
                <a:sym typeface="Helvetica Neue" charset="0"/>
              </a:rPr>
              <a:t>Tränarutbildning</a:t>
            </a:r>
          </a:p>
          <a:p>
            <a:pPr marL="342900" indent="-342900">
              <a:buFont typeface="Arial" panose="020B0604020202020204" pitchFamily="34" charset="0"/>
              <a:buChar char="•"/>
            </a:pPr>
            <a:r>
              <a:rPr lang="sv-SE" altLang="sv-SE" sz="2400" dirty="0">
                <a:solidFill>
                  <a:schemeClr val="bg1"/>
                </a:solidFill>
                <a:latin typeface="+mn-lt"/>
                <a:sym typeface="Helvetica Neue" charset="0"/>
              </a:rPr>
              <a:t>Lägg in länk till distriktets sida för TRU</a:t>
            </a:r>
          </a:p>
          <a:p>
            <a:pPr marL="342900" indent="-342900">
              <a:buFont typeface="Arial" panose="020B0604020202020204" pitchFamily="34" charset="0"/>
              <a:buChar char="•"/>
            </a:pPr>
            <a:r>
              <a:rPr lang="sv-SE" altLang="sv-SE" sz="2400" dirty="0">
                <a:solidFill>
                  <a:schemeClr val="bg1"/>
                </a:solidFill>
                <a:latin typeface="+mn-lt"/>
                <a:sym typeface="Helvetica Neue" charset="0"/>
              </a:rPr>
              <a:t>Kontaktperson tränarutbildning i distriktet med telefon och E-post</a:t>
            </a:r>
          </a:p>
          <a:p>
            <a:endParaRPr lang="sv-SE" altLang="sv-SE" sz="2400" b="1" dirty="0">
              <a:solidFill>
                <a:schemeClr val="bg1"/>
              </a:solidFill>
              <a:latin typeface="+mn-lt"/>
              <a:sym typeface="Helvetica Neue" charset="0"/>
            </a:endParaRPr>
          </a:p>
          <a:p>
            <a:r>
              <a:rPr lang="sv-SE" altLang="sv-SE" sz="2400" b="1" dirty="0">
                <a:solidFill>
                  <a:schemeClr val="bg1"/>
                </a:solidFill>
                <a:latin typeface="+mn-lt"/>
                <a:sym typeface="Helvetica Neue" charset="0"/>
              </a:rPr>
              <a:t>Spelarutbildningsplan</a:t>
            </a:r>
          </a:p>
          <a:p>
            <a:pPr marL="342900" indent="-342900">
              <a:buFont typeface="Arial" panose="020B0604020202020204" pitchFamily="34" charset="0"/>
              <a:buChar char="•"/>
            </a:pPr>
            <a:r>
              <a:rPr lang="sv-SE" altLang="sv-SE" sz="2400" dirty="0">
                <a:solidFill>
                  <a:schemeClr val="bg1"/>
                </a:solidFill>
                <a:latin typeface="+mn-lt"/>
                <a:sym typeface="Helvetica Neue" charset="0"/>
              </a:rPr>
              <a:t>Kontaktperson spelarutbildningsplan/spelformer i distriktet med telefon och E-post</a:t>
            </a:r>
          </a:p>
          <a:p>
            <a:pPr marL="342900" indent="-342900">
              <a:buFont typeface="Arial" panose="020B0604020202020204" pitchFamily="34" charset="0"/>
              <a:buChar char="•"/>
            </a:pPr>
            <a:endParaRPr lang="sv-SE" altLang="sv-SE" sz="2400" dirty="0">
              <a:solidFill>
                <a:schemeClr val="bg1"/>
              </a:solidFill>
              <a:latin typeface="+mn-lt"/>
              <a:sym typeface="Helvetica Neue" charset="0"/>
            </a:endParaRPr>
          </a:p>
          <a:p>
            <a:r>
              <a:rPr lang="sv-SE" altLang="sv-SE" sz="2400" b="1" dirty="0">
                <a:solidFill>
                  <a:schemeClr val="bg1"/>
                </a:solidFill>
                <a:sym typeface="Helvetica Neue" charset="0"/>
              </a:rPr>
              <a:t>Byte av spelform</a:t>
            </a:r>
          </a:p>
          <a:p>
            <a:pPr marL="342900" indent="-342900">
              <a:buFont typeface="Arial" panose="020B0604020202020204" pitchFamily="34" charset="0"/>
              <a:buChar char="•"/>
            </a:pPr>
            <a:r>
              <a:rPr lang="sv-SE" altLang="sv-SE" sz="2400" dirty="0">
                <a:solidFill>
                  <a:schemeClr val="bg1"/>
                </a:solidFill>
                <a:sym typeface="Helvetica Neue" charset="0"/>
              </a:rPr>
              <a:t>När det görs i distriktet, tex efter säsongens slut</a:t>
            </a:r>
            <a:endParaRPr lang="sv-SE" altLang="sv-SE" sz="2400" dirty="0">
              <a:solidFill>
                <a:schemeClr val="bg1"/>
              </a:solidFill>
              <a:latin typeface="+mn-lt"/>
              <a:sym typeface="Helvetica Neue" charset="0"/>
            </a:endParaRPr>
          </a:p>
          <a:p>
            <a:endParaRPr lang="sv-SE" altLang="sv-SE" sz="2400" dirty="0">
              <a:solidFill>
                <a:schemeClr val="bg1"/>
              </a:solidFill>
              <a:latin typeface="+mn-lt"/>
              <a:sym typeface="Helvetica Neue" charset="0"/>
            </a:endParaRPr>
          </a:p>
        </p:txBody>
      </p:sp>
    </p:spTree>
    <p:extLst>
      <p:ext uri="{BB962C8B-B14F-4D97-AF65-F5344CB8AC3E}">
        <p14:creationId xmlns:p14="http://schemas.microsoft.com/office/powerpoint/2010/main" val="2739623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E11090-FAD4-164D-A13B-8A5C427E2056}"/>
              </a:ext>
            </a:extLst>
          </p:cNvPr>
          <p:cNvSpPr>
            <a:spLocks noGrp="1"/>
          </p:cNvSpPr>
          <p:nvPr>
            <p:ph type="ctrTitle"/>
          </p:nvPr>
        </p:nvSpPr>
        <p:spPr>
          <a:xfrm>
            <a:off x="0" y="4030189"/>
            <a:ext cx="12192000" cy="987078"/>
          </a:xfrm>
        </p:spPr>
        <p:txBody>
          <a:bodyPr>
            <a:noAutofit/>
          </a:bodyPr>
          <a:lstStyle/>
          <a:p>
            <a:r>
              <a:rPr lang="sv-SE" b="1" dirty="0">
                <a:latin typeface="Calibri" panose="020F0502020204030204" pitchFamily="34" charset="0"/>
                <a:cs typeface="Calibri" panose="020F0502020204030204" pitchFamily="34" charset="0"/>
              </a:rPr>
              <a:t>Tack för uppmärksamheten!</a:t>
            </a:r>
          </a:p>
        </p:txBody>
      </p:sp>
      <p:sp>
        <p:nvSpPr>
          <p:cNvPr id="5" name="Underrubrik 4">
            <a:extLst>
              <a:ext uri="{FF2B5EF4-FFF2-40B4-BE49-F238E27FC236}">
                <a16:creationId xmlns:a16="http://schemas.microsoft.com/office/drawing/2014/main" id="{A9F92429-2756-4EA4-9D27-ED58E92BBA59}"/>
              </a:ext>
            </a:extLst>
          </p:cNvPr>
          <p:cNvSpPr>
            <a:spLocks noGrp="1"/>
          </p:cNvSpPr>
          <p:nvPr>
            <p:ph type="subTitle" idx="1"/>
          </p:nvPr>
        </p:nvSpPr>
        <p:spPr>
          <a:xfrm>
            <a:off x="1524000" y="5843818"/>
            <a:ext cx="9144000" cy="401595"/>
          </a:xfrm>
        </p:spPr>
        <p:txBody>
          <a:bodyPr>
            <a:normAutofit lnSpcReduction="10000"/>
          </a:bodyPr>
          <a:lstStyle/>
          <a:p>
            <a:r>
              <a:rPr lang="sv-SE" dirty="0">
                <a:latin typeface="+mn-lt"/>
              </a:rPr>
              <a:t>Lycka till med säsongen och välkomna på tränarutbildning</a:t>
            </a:r>
          </a:p>
        </p:txBody>
      </p:sp>
    </p:spTree>
    <p:extLst>
      <p:ext uri="{BB962C8B-B14F-4D97-AF65-F5344CB8AC3E}">
        <p14:creationId xmlns:p14="http://schemas.microsoft.com/office/powerpoint/2010/main" val="115690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ubrik 1">
            <a:extLst>
              <a:ext uri="{FF2B5EF4-FFF2-40B4-BE49-F238E27FC236}">
                <a16:creationId xmlns:a16="http://schemas.microsoft.com/office/drawing/2014/main" id="{46C66EC1-5C76-4311-8412-ABF9F0DDEA2D}"/>
              </a:ext>
            </a:extLst>
          </p:cNvPr>
          <p:cNvSpPr>
            <a:spLocks noGrp="1"/>
          </p:cNvSpPr>
          <p:nvPr>
            <p:ph type="ctrTitle"/>
          </p:nvPr>
        </p:nvSpPr>
        <p:spPr>
          <a:xfrm>
            <a:off x="784225" y="1088419"/>
            <a:ext cx="10242000" cy="770256"/>
          </a:xfrm>
        </p:spPr>
        <p:txBody>
          <a:bodyPr/>
          <a:lstStyle/>
          <a:p>
            <a:r>
              <a:rPr lang="sv-SE" dirty="0"/>
              <a:t>SvFF:s utbildningsmaterial</a:t>
            </a:r>
          </a:p>
        </p:txBody>
      </p:sp>
      <p:sp>
        <p:nvSpPr>
          <p:cNvPr id="25" name="Platshållare för sidfot 2">
            <a:extLst>
              <a:ext uri="{FF2B5EF4-FFF2-40B4-BE49-F238E27FC236}">
                <a16:creationId xmlns:a16="http://schemas.microsoft.com/office/drawing/2014/main" id="{854779F2-7608-43C2-91E7-259E52913632}"/>
              </a:ext>
            </a:extLst>
          </p:cNvPr>
          <p:cNvSpPr>
            <a:spLocks noGrp="1"/>
          </p:cNvSpPr>
          <p:nvPr>
            <p:ph type="ftr" sz="quarter" idx="11"/>
          </p:nvPr>
        </p:nvSpPr>
        <p:spPr>
          <a:xfrm>
            <a:off x="540702" y="131444"/>
            <a:ext cx="5336222" cy="219093"/>
          </a:xfrm>
        </p:spPr>
        <p:txBody>
          <a:bodyPr/>
          <a:lstStyle/>
          <a:p>
            <a:r>
              <a:rPr lang="sv-SE"/>
              <a:t>Nationella spelformer, utbildning 7 mot 7 (10-12 år)</a:t>
            </a:r>
            <a:endParaRPr lang="sv-SE" dirty="0"/>
          </a:p>
        </p:txBody>
      </p:sp>
      <p:sp>
        <p:nvSpPr>
          <p:cNvPr id="33" name="textruta 32">
            <a:extLst>
              <a:ext uri="{FF2B5EF4-FFF2-40B4-BE49-F238E27FC236}">
                <a16:creationId xmlns:a16="http://schemas.microsoft.com/office/drawing/2014/main" id="{E82F5C87-401B-4B16-AAD5-F08A5E36E81E}"/>
              </a:ext>
            </a:extLst>
          </p:cNvPr>
          <p:cNvSpPr txBox="1"/>
          <p:nvPr/>
        </p:nvSpPr>
        <p:spPr>
          <a:xfrm>
            <a:off x="8259767" y="1989974"/>
            <a:ext cx="3611117" cy="933676"/>
          </a:xfrm>
          <a:prstGeom prst="rect">
            <a:avLst/>
          </a:prstGeom>
          <a:solidFill>
            <a:schemeClr val="bg1">
              <a:alpha val="39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Calibri"/>
                <a:ea typeface="+mn-ea"/>
                <a:cs typeface="+mn-cs"/>
              </a:rPr>
              <a:t>HUR</a:t>
            </a:r>
          </a:p>
        </p:txBody>
      </p:sp>
      <p:sp>
        <p:nvSpPr>
          <p:cNvPr id="34" name="textruta 33">
            <a:extLst>
              <a:ext uri="{FF2B5EF4-FFF2-40B4-BE49-F238E27FC236}">
                <a16:creationId xmlns:a16="http://schemas.microsoft.com/office/drawing/2014/main" id="{6692419D-3400-4B3B-AC0A-54EBCE2060FD}"/>
              </a:ext>
            </a:extLst>
          </p:cNvPr>
          <p:cNvSpPr txBox="1"/>
          <p:nvPr/>
        </p:nvSpPr>
        <p:spPr>
          <a:xfrm>
            <a:off x="3841878" y="1989974"/>
            <a:ext cx="3611117" cy="933676"/>
          </a:xfrm>
          <a:prstGeom prst="rect">
            <a:avLst/>
          </a:prstGeom>
          <a:solidFill>
            <a:schemeClr val="bg1">
              <a:alpha val="39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Calibri"/>
                <a:ea typeface="+mn-ea"/>
                <a:cs typeface="+mn-cs"/>
              </a:rPr>
              <a:t>VAD</a:t>
            </a:r>
          </a:p>
        </p:txBody>
      </p:sp>
      <p:sp>
        <p:nvSpPr>
          <p:cNvPr id="35" name="textruta 34">
            <a:extLst>
              <a:ext uri="{FF2B5EF4-FFF2-40B4-BE49-F238E27FC236}">
                <a16:creationId xmlns:a16="http://schemas.microsoft.com/office/drawing/2014/main" id="{E922091B-BDEA-4656-A610-C95771D1EEE8}"/>
              </a:ext>
            </a:extLst>
          </p:cNvPr>
          <p:cNvSpPr txBox="1"/>
          <p:nvPr/>
        </p:nvSpPr>
        <p:spPr>
          <a:xfrm>
            <a:off x="301239" y="2002105"/>
            <a:ext cx="2715938" cy="917114"/>
          </a:xfrm>
          <a:prstGeom prst="rect">
            <a:avLst/>
          </a:prstGeom>
          <a:solidFill>
            <a:schemeClr val="bg1">
              <a:alpha val="39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Calibri"/>
                <a:ea typeface="+mn-ea"/>
                <a:cs typeface="+mn-cs"/>
              </a:rPr>
              <a:t>INRIKTNING</a:t>
            </a:r>
            <a:br>
              <a:rPr kumimoji="0" lang="sv-SE" sz="3600" b="1" i="0" u="none" strike="noStrike" kern="1200" cap="none" spc="0" normalizeH="0" baseline="0" noProof="0" dirty="0">
                <a:ln>
                  <a:noFill/>
                </a:ln>
                <a:solidFill>
                  <a:prstClr val="white"/>
                </a:solidFill>
                <a:effectLst/>
                <a:uLnTx/>
                <a:uFillTx/>
                <a:latin typeface="Calibri"/>
                <a:ea typeface="+mn-ea"/>
                <a:cs typeface="+mn-cs"/>
              </a:rPr>
            </a:br>
            <a:r>
              <a:rPr kumimoji="0" lang="sv-SE" sz="1500" b="1" i="0" u="none" strike="noStrike" kern="1200" cap="none" spc="0" normalizeH="0" baseline="0" noProof="0" dirty="0">
                <a:ln>
                  <a:noFill/>
                </a:ln>
                <a:solidFill>
                  <a:prstClr val="white"/>
                </a:solidFill>
                <a:effectLst/>
                <a:uLnTx/>
                <a:uFillTx/>
                <a:latin typeface="Calibri"/>
                <a:ea typeface="+mn-ea"/>
                <a:cs typeface="+mn-cs"/>
              </a:rPr>
              <a:t>för barn- och ungdomsfotboll</a:t>
            </a:r>
          </a:p>
        </p:txBody>
      </p:sp>
      <p:sp>
        <p:nvSpPr>
          <p:cNvPr id="37" name="Platshållare för text 2">
            <a:extLst>
              <a:ext uri="{FF2B5EF4-FFF2-40B4-BE49-F238E27FC236}">
                <a16:creationId xmlns:a16="http://schemas.microsoft.com/office/drawing/2014/main" id="{450686E9-257F-4510-8C3C-16507964A0CE}"/>
              </a:ext>
            </a:extLst>
          </p:cNvPr>
          <p:cNvSpPr txBox="1">
            <a:spLocks/>
          </p:cNvSpPr>
          <p:nvPr/>
        </p:nvSpPr>
        <p:spPr>
          <a:xfrm>
            <a:off x="285062" y="3189636"/>
            <a:ext cx="2715938" cy="165636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Fotbollens</a:t>
            </a:r>
            <a:br>
              <a:rPr kumimoji="0" lang="sv-SE" sz="2000" b="1" i="0" u="none" strike="noStrike" kern="1200" cap="none" spc="0" normalizeH="0" baseline="0" noProof="0" dirty="0">
                <a:ln>
                  <a:noFill/>
                </a:ln>
                <a:solidFill>
                  <a:prstClr val="white"/>
                </a:solidFill>
                <a:effectLst/>
                <a:uLnTx/>
                <a:uFillTx/>
                <a:latin typeface="Calibri"/>
                <a:ea typeface="+mn-ea"/>
                <a:cs typeface="+mn-cs"/>
              </a:rPr>
            </a:br>
            <a:r>
              <a:rPr kumimoji="0" lang="sv-SE" sz="2000" b="1" i="0" u="none" strike="noStrike" kern="1200" cap="none" spc="0" normalizeH="0" baseline="0" noProof="0" dirty="0">
                <a:ln>
                  <a:noFill/>
                </a:ln>
                <a:solidFill>
                  <a:prstClr val="white"/>
                </a:solidFill>
                <a:effectLst/>
                <a:uLnTx/>
                <a:uFillTx/>
                <a:latin typeface="Calibri"/>
                <a:ea typeface="+mn-ea"/>
                <a:cs typeface="+mn-cs"/>
              </a:rPr>
              <a:t>spela, lek och lär</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5 riktlinjer</a:t>
            </a:r>
          </a:p>
        </p:txBody>
      </p:sp>
      <p:pic>
        <p:nvPicPr>
          <p:cNvPr id="38" name="Bildobjekt 37">
            <a:extLst>
              <a:ext uri="{FF2B5EF4-FFF2-40B4-BE49-F238E27FC236}">
                <a16:creationId xmlns:a16="http://schemas.microsoft.com/office/drawing/2014/main" id="{07BA5FB1-E0E7-4797-9611-4A4016EBB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24" y="4911867"/>
            <a:ext cx="1186469" cy="1686754"/>
          </a:xfrm>
          <a:prstGeom prst="rect">
            <a:avLst/>
          </a:prstGeom>
          <a:ln>
            <a:noFill/>
          </a:ln>
          <a:effectLst>
            <a:outerShdw blurRad="292100" dist="139700" dir="2700000" algn="tl" rotWithShape="0">
              <a:srgbClr val="333333">
                <a:alpha val="65000"/>
              </a:srgbClr>
            </a:outerShdw>
          </a:effectLst>
        </p:spPr>
      </p:pic>
      <p:sp>
        <p:nvSpPr>
          <p:cNvPr id="39" name="Pil: höger 38">
            <a:extLst>
              <a:ext uri="{FF2B5EF4-FFF2-40B4-BE49-F238E27FC236}">
                <a16:creationId xmlns:a16="http://schemas.microsoft.com/office/drawing/2014/main" id="{445BCF55-B377-479B-B1B1-10D3CDEEF6BC}"/>
              </a:ext>
            </a:extLst>
          </p:cNvPr>
          <p:cNvSpPr/>
          <p:nvPr/>
        </p:nvSpPr>
        <p:spPr>
          <a:xfrm>
            <a:off x="3020515" y="2002105"/>
            <a:ext cx="806772" cy="917114"/>
          </a:xfrm>
          <a:prstGeom prst="rightArrow">
            <a:avLst>
              <a:gd name="adj1" fmla="val 66371"/>
              <a:gd name="adj2" fmla="val 530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Platshållare för text 2">
            <a:extLst>
              <a:ext uri="{FF2B5EF4-FFF2-40B4-BE49-F238E27FC236}">
                <a16:creationId xmlns:a16="http://schemas.microsoft.com/office/drawing/2014/main" id="{374A34C1-D6F0-4D61-937B-5803E9C415E1}"/>
              </a:ext>
            </a:extLst>
          </p:cNvPr>
          <p:cNvSpPr txBox="1">
            <a:spLocks/>
          </p:cNvSpPr>
          <p:nvPr/>
        </p:nvSpPr>
        <p:spPr>
          <a:xfrm>
            <a:off x="6001509" y="3200538"/>
            <a:ext cx="1462887" cy="184977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Spelregler</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5 nationella spelformer</a:t>
            </a:r>
          </a:p>
        </p:txBody>
      </p:sp>
      <p:sp>
        <p:nvSpPr>
          <p:cNvPr id="42" name="Platshållare för text 2">
            <a:extLst>
              <a:ext uri="{FF2B5EF4-FFF2-40B4-BE49-F238E27FC236}">
                <a16:creationId xmlns:a16="http://schemas.microsoft.com/office/drawing/2014/main" id="{7220B8A7-D16A-4C8F-BA82-CFCBCBAE9E1D}"/>
              </a:ext>
            </a:extLst>
          </p:cNvPr>
          <p:cNvSpPr txBox="1">
            <a:spLocks/>
          </p:cNvSpPr>
          <p:nvPr/>
        </p:nvSpPr>
        <p:spPr>
          <a:xfrm>
            <a:off x="3836252" y="2569280"/>
            <a:ext cx="1854608" cy="358800"/>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2328863" algn="l"/>
                <a:tab pos="2425700" algn="l"/>
              </a:tabLst>
              <a:defRPr/>
            </a:pPr>
            <a:r>
              <a:rPr kumimoji="0" lang="sv-SE" sz="1500" b="1" i="0" u="none" strike="noStrike" kern="1200" cap="none" spc="0" normalizeH="0" baseline="0" noProof="0" dirty="0">
                <a:ln>
                  <a:noFill/>
                </a:ln>
                <a:solidFill>
                  <a:prstClr val="white"/>
                </a:solidFill>
                <a:effectLst/>
                <a:uLnTx/>
                <a:uFillTx/>
                <a:latin typeface="Calibri"/>
                <a:ea typeface="+mn-ea"/>
                <a:cs typeface="+mn-cs"/>
              </a:rPr>
              <a:t>som rekommenderas</a:t>
            </a:r>
          </a:p>
        </p:txBody>
      </p:sp>
      <p:sp>
        <p:nvSpPr>
          <p:cNvPr id="43" name="Platshållare för text 2">
            <a:extLst>
              <a:ext uri="{FF2B5EF4-FFF2-40B4-BE49-F238E27FC236}">
                <a16:creationId xmlns:a16="http://schemas.microsoft.com/office/drawing/2014/main" id="{02B4E75C-D8CC-4899-973A-2D1ED52EA8E4}"/>
              </a:ext>
            </a:extLst>
          </p:cNvPr>
          <p:cNvSpPr txBox="1">
            <a:spLocks/>
          </p:cNvSpPr>
          <p:nvPr/>
        </p:nvSpPr>
        <p:spPr>
          <a:xfrm>
            <a:off x="3616263" y="3200538"/>
            <a:ext cx="2413676" cy="1749578"/>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Spelarutbildnings-plan</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Tips för träning och match i spelformerna</a:t>
            </a:r>
          </a:p>
        </p:txBody>
      </p:sp>
      <p:sp>
        <p:nvSpPr>
          <p:cNvPr id="44" name="Platshållare för text 2">
            <a:extLst>
              <a:ext uri="{FF2B5EF4-FFF2-40B4-BE49-F238E27FC236}">
                <a16:creationId xmlns:a16="http://schemas.microsoft.com/office/drawing/2014/main" id="{E4A50A3C-CCF1-478F-8F70-DD1027BD8010}"/>
              </a:ext>
            </a:extLst>
          </p:cNvPr>
          <p:cNvSpPr txBox="1">
            <a:spLocks/>
          </p:cNvSpPr>
          <p:nvPr/>
        </p:nvSpPr>
        <p:spPr>
          <a:xfrm>
            <a:off x="9849642" y="3200538"/>
            <a:ext cx="2370788" cy="166131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Domarutbildning</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Leda matchen</a:t>
            </a:r>
          </a:p>
        </p:txBody>
      </p:sp>
      <p:sp>
        <p:nvSpPr>
          <p:cNvPr id="46" name="Platshållare för text 2">
            <a:extLst>
              <a:ext uri="{FF2B5EF4-FFF2-40B4-BE49-F238E27FC236}">
                <a16:creationId xmlns:a16="http://schemas.microsoft.com/office/drawing/2014/main" id="{88C0FE09-5852-40D2-B6BC-1811BFE1CF39}"/>
              </a:ext>
            </a:extLst>
          </p:cNvPr>
          <p:cNvSpPr txBox="1">
            <a:spLocks/>
          </p:cNvSpPr>
          <p:nvPr/>
        </p:nvSpPr>
        <p:spPr>
          <a:xfrm>
            <a:off x="8277697" y="2576372"/>
            <a:ext cx="3593188" cy="32797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1500" b="1" i="0" u="none" strike="noStrike" kern="1200" cap="none" spc="0" normalizeH="0" baseline="0" noProof="0" dirty="0">
                <a:ln>
                  <a:noFill/>
                </a:ln>
                <a:solidFill>
                  <a:prstClr val="white"/>
                </a:solidFill>
                <a:effectLst/>
                <a:uLnTx/>
                <a:uFillTx/>
                <a:latin typeface="Calibri"/>
                <a:ea typeface="+mn-ea"/>
                <a:cs typeface="+mn-cs"/>
              </a:rPr>
              <a:t>det implementeras</a:t>
            </a:r>
          </a:p>
        </p:txBody>
      </p:sp>
      <p:sp>
        <p:nvSpPr>
          <p:cNvPr id="48" name="Platshållare för text 2">
            <a:extLst>
              <a:ext uri="{FF2B5EF4-FFF2-40B4-BE49-F238E27FC236}">
                <a16:creationId xmlns:a16="http://schemas.microsoft.com/office/drawing/2014/main" id="{5D766B7F-75C7-4835-946D-7CDF58E8BD96}"/>
              </a:ext>
            </a:extLst>
          </p:cNvPr>
          <p:cNvSpPr txBox="1">
            <a:spLocks/>
          </p:cNvSpPr>
          <p:nvPr/>
        </p:nvSpPr>
        <p:spPr>
          <a:xfrm>
            <a:off x="7831648" y="3200538"/>
            <a:ext cx="2370788" cy="164545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Tränarutbildning</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Leda laget</a:t>
            </a:r>
          </a:p>
        </p:txBody>
      </p:sp>
      <p:sp>
        <p:nvSpPr>
          <p:cNvPr id="50" name="Pil: höger 49">
            <a:extLst>
              <a:ext uri="{FF2B5EF4-FFF2-40B4-BE49-F238E27FC236}">
                <a16:creationId xmlns:a16="http://schemas.microsoft.com/office/drawing/2014/main" id="{654BA3FF-DBEC-4846-928A-CA89756AD412}"/>
              </a:ext>
            </a:extLst>
          </p:cNvPr>
          <p:cNvSpPr/>
          <p:nvPr/>
        </p:nvSpPr>
        <p:spPr>
          <a:xfrm>
            <a:off x="7452995" y="2017439"/>
            <a:ext cx="806772" cy="917114"/>
          </a:xfrm>
          <a:prstGeom prst="rightArrow">
            <a:avLst>
              <a:gd name="adj1" fmla="val 66371"/>
              <a:gd name="adj2" fmla="val 530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Platshållare för text 2">
            <a:extLst>
              <a:ext uri="{FF2B5EF4-FFF2-40B4-BE49-F238E27FC236}">
                <a16:creationId xmlns:a16="http://schemas.microsoft.com/office/drawing/2014/main" id="{86ED3665-A534-407F-BCB9-E7579FFA59D6}"/>
              </a:ext>
            </a:extLst>
          </p:cNvPr>
          <p:cNvSpPr txBox="1">
            <a:spLocks/>
          </p:cNvSpPr>
          <p:nvPr/>
        </p:nvSpPr>
        <p:spPr>
          <a:xfrm>
            <a:off x="6128929" y="2576373"/>
            <a:ext cx="1151635" cy="358800"/>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2328863" algn="l"/>
                <a:tab pos="2425700" algn="l"/>
              </a:tabLst>
              <a:defRPr/>
            </a:pPr>
            <a:r>
              <a:rPr kumimoji="0" lang="sv-SE" sz="1500" b="1" i="0" u="none" strike="noStrike" kern="1200" cap="none" spc="0" normalizeH="0" baseline="0" noProof="0" dirty="0">
                <a:ln>
                  <a:noFill/>
                </a:ln>
                <a:solidFill>
                  <a:prstClr val="white"/>
                </a:solidFill>
                <a:effectLst/>
                <a:uLnTx/>
                <a:uFillTx/>
                <a:latin typeface="Calibri"/>
                <a:ea typeface="+mn-ea"/>
                <a:cs typeface="+mn-cs"/>
              </a:rPr>
              <a:t>som gäller </a:t>
            </a:r>
          </a:p>
        </p:txBody>
      </p:sp>
      <p:pic>
        <p:nvPicPr>
          <p:cNvPr id="54" name="Picture 4">
            <a:extLst>
              <a:ext uri="{FF2B5EF4-FFF2-40B4-BE49-F238E27FC236}">
                <a16:creationId xmlns:a16="http://schemas.microsoft.com/office/drawing/2014/main" id="{B223F408-2553-4EAC-9DB1-F4D01568F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911" y="4914644"/>
            <a:ext cx="1681200"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A5B1A40E-2B79-49F0-AD87-E89936184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7697" y="4914644"/>
            <a:ext cx="1471050"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FD2494F4-0830-4FCC-9F32-9F3F73FE6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2521" y="4914644"/>
            <a:ext cx="1184234"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C6C8DE63-E46B-4CB5-A09C-6202FB939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8148" y="4914644"/>
            <a:ext cx="1182382"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21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1000"/>
                                        <p:tgtEl>
                                          <p:spTgt spid="34"/>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up)">
                                      <p:cBhvr>
                                        <p:cTn id="18" dur="500"/>
                                        <p:tgtEl>
                                          <p:spTgt spid="53"/>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1000"/>
                                        <p:tgtEl>
                                          <p:spTgt spid="4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1000"/>
                                        <p:tgtEl>
                                          <p:spTgt spid="41"/>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500"/>
                                        <p:tgtEl>
                                          <p:spTgt spid="54"/>
                                        </p:tgtEl>
                                      </p:cBhvr>
                                    </p:animEffect>
                                  </p:childTnLst>
                                </p:cTn>
                              </p:par>
                              <p:par>
                                <p:cTn id="30" presetID="22" presetClass="entr" presetSubtype="1"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up)">
                                      <p:cBhvr>
                                        <p:cTn id="45" dur="500"/>
                                        <p:tgtEl>
                                          <p:spTgt spid="46"/>
                                        </p:tgtEl>
                                      </p:cBhvr>
                                    </p:animEffect>
                                  </p:childTnLst>
                                </p:cTn>
                              </p:par>
                            </p:childTnLst>
                          </p:cTn>
                        </p:par>
                        <p:par>
                          <p:cTn id="46" fill="hold">
                            <p:stCondLst>
                              <p:cond delay="2000"/>
                            </p:stCondLst>
                            <p:childTnLst>
                              <p:par>
                                <p:cTn id="47" presetID="22" presetClass="entr" presetSubtype="1"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up)">
                                      <p:cBhvr>
                                        <p:cTn id="49" dur="1000"/>
                                        <p:tgtEl>
                                          <p:spTgt spid="4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up)">
                                      <p:cBhvr>
                                        <p:cTn id="52" dur="1000"/>
                                        <p:tgtEl>
                                          <p:spTgt spid="44"/>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up)">
                                      <p:cBhvr>
                                        <p:cTn id="56" dur="500"/>
                                        <p:tgtEl>
                                          <p:spTgt spid="55"/>
                                        </p:tgtEl>
                                      </p:cBhvr>
                                    </p:animEffect>
                                  </p:childTnLst>
                                </p:cTn>
                              </p:par>
                              <p:par>
                                <p:cTn id="57" presetID="22" presetClass="entr" presetSubtype="1"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up)">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9" grpId="0" animBg="1"/>
      <p:bldP spid="41" grpId="0"/>
      <p:bldP spid="42" grpId="0"/>
      <p:bldP spid="43" grpId="0"/>
      <p:bldP spid="44" grpId="0"/>
      <p:bldP spid="46" grpId="0"/>
      <p:bldP spid="48" grpId="0"/>
      <p:bldP spid="50" grpId="0" animBg="1"/>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1CCFE5C9-EE09-4D9E-A997-740E77122B2A}"/>
              </a:ext>
            </a:extLst>
          </p:cNvPr>
          <p:cNvPicPr>
            <a:picLocks noChangeAspect="1"/>
          </p:cNvPicPr>
          <p:nvPr/>
        </p:nvPicPr>
        <p:blipFill>
          <a:blip r:embed="rId3"/>
          <a:stretch>
            <a:fillRect/>
          </a:stretch>
        </p:blipFill>
        <p:spPr>
          <a:xfrm>
            <a:off x="10913811" y="5928870"/>
            <a:ext cx="1119404" cy="631032"/>
          </a:xfrm>
          <a:prstGeom prst="rect">
            <a:avLst/>
          </a:prstGeom>
        </p:spPr>
      </p:pic>
      <p:pic>
        <p:nvPicPr>
          <p:cNvPr id="11" name="Bild 10" descr="Tv">
            <a:hlinkClick r:id="rId4"/>
            <a:extLst>
              <a:ext uri="{FF2B5EF4-FFF2-40B4-BE49-F238E27FC236}">
                <a16:creationId xmlns:a16="http://schemas.microsoft.com/office/drawing/2014/main" id="{A48F1B45-D473-46B2-8C01-9490C8F6869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7410"/>
          <a:stretch/>
        </p:blipFill>
        <p:spPr>
          <a:xfrm>
            <a:off x="10839813" y="5684520"/>
            <a:ext cx="1267400" cy="1173479"/>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Fotbollens spela, lek och lär</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6" y="2561955"/>
            <a:ext cx="5801632" cy="289794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solidFill>
                  <a:schemeClr val="bg1"/>
                </a:solidFill>
              </a:rPr>
              <a:t>I svensk barn- och ungdomsfotboll gäller:</a:t>
            </a:r>
          </a:p>
          <a:p>
            <a:r>
              <a:rPr lang="sv-SE" sz="2400" dirty="0">
                <a:solidFill>
                  <a:schemeClr val="bg1"/>
                </a:solidFill>
              </a:rPr>
              <a:t>Fotboll för alla</a:t>
            </a:r>
          </a:p>
          <a:p>
            <a:r>
              <a:rPr lang="sv-SE" sz="2400" dirty="0">
                <a:solidFill>
                  <a:schemeClr val="bg1"/>
                </a:solidFill>
              </a:rPr>
              <a:t>Barns och ungdomars villkor</a:t>
            </a:r>
          </a:p>
          <a:p>
            <a:r>
              <a:rPr lang="sv-SE" sz="2400" b="1" dirty="0">
                <a:solidFill>
                  <a:schemeClr val="accent2"/>
                </a:solidFill>
              </a:rPr>
              <a:t>Fokus på glädje, ansträngning och lärande</a:t>
            </a:r>
          </a:p>
          <a:p>
            <a:r>
              <a:rPr lang="sv-SE" sz="2400" dirty="0">
                <a:solidFill>
                  <a:schemeClr val="bg1"/>
                </a:solidFill>
              </a:rPr>
              <a:t>Hållbart idrottande</a:t>
            </a:r>
          </a:p>
          <a:p>
            <a:r>
              <a:rPr lang="sv-SE" sz="2400" dirty="0">
                <a:solidFill>
                  <a:schemeClr val="bg1"/>
                </a:solidFill>
              </a:rPr>
              <a:t>Fair Play</a:t>
            </a:r>
          </a:p>
        </p:txBody>
      </p:sp>
      <p:pic>
        <p:nvPicPr>
          <p:cNvPr id="2" name="Bildobjekt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0661">
            <a:off x="7997653" y="2146392"/>
            <a:ext cx="2018958" cy="2870270"/>
          </a:xfrm>
          <a:prstGeom prst="rect">
            <a:avLst/>
          </a:prstGeom>
          <a:effectLst>
            <a:outerShdw blurRad="215900" dist="76200" dir="3000000" algn="ctr" rotWithShape="0">
              <a:schemeClr val="tx1"/>
            </a:outerShdw>
          </a:effectLst>
        </p:spPr>
      </p:pic>
      <p:sp>
        <p:nvSpPr>
          <p:cNvPr id="3" name="Platshållare för sidfot 2">
            <a:extLst>
              <a:ext uri="{FF2B5EF4-FFF2-40B4-BE49-F238E27FC236}">
                <a16:creationId xmlns:a16="http://schemas.microsoft.com/office/drawing/2014/main" id="{67ED776C-8BDD-41FF-94D7-4BC2A528A396}"/>
              </a:ext>
            </a:extLst>
          </p:cNvPr>
          <p:cNvSpPr>
            <a:spLocks noGrp="1"/>
          </p:cNvSpPr>
          <p:nvPr>
            <p:ph type="ftr" sz="quarter" idx="11"/>
          </p:nvPr>
        </p:nvSpPr>
        <p:spPr/>
        <p:txBody>
          <a:bodyPr/>
          <a:lstStyle/>
          <a:p>
            <a:r>
              <a:rPr lang="sv-SE"/>
              <a:t>Nationella spelformer, utbildning 7 mot 7 (10-12 år)</a:t>
            </a:r>
            <a:endParaRPr lang="sv-SE" dirty="0"/>
          </a:p>
        </p:txBody>
      </p:sp>
      <p:sp>
        <p:nvSpPr>
          <p:cNvPr id="7" name="Platshållare för text 2">
            <a:extLst>
              <a:ext uri="{FF2B5EF4-FFF2-40B4-BE49-F238E27FC236}">
                <a16:creationId xmlns:a16="http://schemas.microsoft.com/office/drawing/2014/main" id="{11E411E4-1AA0-498E-8143-F31AA8AA00E5}"/>
              </a:ext>
            </a:extLst>
          </p:cNvPr>
          <p:cNvSpPr txBox="1">
            <a:spLocks/>
          </p:cNvSpPr>
          <p:nvPr/>
        </p:nvSpPr>
        <p:spPr>
          <a:xfrm>
            <a:off x="7815489" y="5219319"/>
            <a:ext cx="3592285" cy="93040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400" b="1" dirty="0">
                <a:solidFill>
                  <a:schemeClr val="bg1"/>
                </a:solidFill>
              </a:rPr>
              <a:t>Fritt tillgängligt:</a:t>
            </a:r>
          </a:p>
          <a:p>
            <a:pPr marL="0" indent="0">
              <a:buNone/>
            </a:pPr>
            <a:r>
              <a:rPr lang="sv-SE" sz="2400" dirty="0">
                <a:solidFill>
                  <a:schemeClr val="bg1"/>
                </a:solidFill>
              </a:rPr>
              <a:t>svenskfotboll.se/FSLL</a:t>
            </a:r>
          </a:p>
        </p:txBody>
      </p:sp>
    </p:spTree>
    <p:extLst>
      <p:ext uri="{BB962C8B-B14F-4D97-AF65-F5344CB8AC3E}">
        <p14:creationId xmlns:p14="http://schemas.microsoft.com/office/powerpoint/2010/main" val="277738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342" y="2090627"/>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1261320" y="4114800"/>
            <a:ext cx="6030129" cy="1174437"/>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algn="ctr" defTabSz="457200" rtl="0" eaLnBrk="1" fontAlgn="auto" latinLnBrk="0" hangingPunct="1">
              <a:lnSpc>
                <a:spcPct val="100000"/>
              </a:lnSpc>
              <a:spcBef>
                <a:spcPts val="0"/>
              </a:spcBef>
              <a:spcAft>
                <a:spcPts val="0"/>
              </a:spcAft>
              <a:buClrTx/>
              <a:buSzTx/>
              <a:defRPr/>
            </a:pP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Vad gör ni i ert lag för att spelare och föräldrar ska prioritera den långsiktiga utvecklingen? </a:t>
            </a:r>
          </a:p>
        </p:txBody>
      </p:sp>
      <p:sp>
        <p:nvSpPr>
          <p:cNvPr id="7" name="Platshållare för sidfot 1">
            <a:extLst>
              <a:ext uri="{FF2B5EF4-FFF2-40B4-BE49-F238E27FC236}">
                <a16:creationId xmlns:a16="http://schemas.microsoft.com/office/drawing/2014/main" id="{FBEC15C3-1AF9-4759-9B70-762B100F5511}"/>
              </a:ext>
            </a:extLst>
          </p:cNvPr>
          <p:cNvSpPr>
            <a:spLocks noGrp="1"/>
          </p:cNvSpPr>
          <p:nvPr>
            <p:ph type="ftr" sz="quarter" idx="11"/>
          </p:nvPr>
        </p:nvSpPr>
        <p:spPr>
          <a:xfrm>
            <a:off x="540702" y="131444"/>
            <a:ext cx="5336222" cy="219093"/>
          </a:xfrm>
        </p:spPr>
        <p:txBody>
          <a:bodyPr/>
          <a:lstStyle/>
          <a:p>
            <a:r>
              <a:rPr lang="sv-SE"/>
              <a:t>Nationella spelformer, utbildning 7 mot 7 (10-12 år)</a:t>
            </a:r>
            <a:endParaRPr lang="sv-SE" dirty="0"/>
          </a:p>
        </p:txBody>
      </p:sp>
    </p:spTree>
    <p:extLst>
      <p:ext uri="{BB962C8B-B14F-4D97-AF65-F5344CB8AC3E}">
        <p14:creationId xmlns:p14="http://schemas.microsoft.com/office/powerpoint/2010/main" val="354439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371447" y="1176834"/>
            <a:ext cx="5579745" cy="790217"/>
          </a:xfrm>
        </p:spPr>
        <p:txBody>
          <a:bodyPr/>
          <a:lstStyle/>
          <a:p>
            <a:r>
              <a:rPr lang="sv-SE" dirty="0"/>
              <a:t>Spelarutbildningsplanen</a:t>
            </a:r>
            <a:br>
              <a:rPr lang="sv-SE" sz="2400" b="0" dirty="0"/>
            </a:br>
            <a:endParaRPr lang="sv-SE" sz="2400" b="0" dirty="0"/>
          </a:p>
        </p:txBody>
      </p:sp>
      <p:sp>
        <p:nvSpPr>
          <p:cNvPr id="10" name="textruta 9">
            <a:extLst>
              <a:ext uri="{FF2B5EF4-FFF2-40B4-BE49-F238E27FC236}">
                <a16:creationId xmlns:a16="http://schemas.microsoft.com/office/drawing/2014/main" id="{9EFC616D-BB6E-4F24-A3B0-FA020EA9C66B}"/>
              </a:ext>
            </a:extLst>
          </p:cNvPr>
          <p:cNvSpPr txBox="1"/>
          <p:nvPr/>
        </p:nvSpPr>
        <p:spPr>
          <a:xfrm>
            <a:off x="2479538" y="4389956"/>
            <a:ext cx="3782114" cy="36933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Platshållare för sidfot 3">
            <a:extLst>
              <a:ext uri="{FF2B5EF4-FFF2-40B4-BE49-F238E27FC236}">
                <a16:creationId xmlns:a16="http://schemas.microsoft.com/office/drawing/2014/main" id="{B5C98FF5-ADBB-4481-A968-6FD1FFB6CDF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7 mot 7 (10-12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ktangel: rundade hörn 18">
            <a:extLst>
              <a:ext uri="{FF2B5EF4-FFF2-40B4-BE49-F238E27FC236}">
                <a16:creationId xmlns:a16="http://schemas.microsoft.com/office/drawing/2014/main" id="{7FC9B647-7E6D-4563-B1AE-4838E965BD74}"/>
              </a:ext>
            </a:extLst>
          </p:cNvPr>
          <p:cNvSpPr/>
          <p:nvPr/>
        </p:nvSpPr>
        <p:spPr>
          <a:xfrm>
            <a:off x="427369" y="5228777"/>
            <a:ext cx="2194560" cy="1355346"/>
          </a:xfrm>
          <a:prstGeom prst="roundRect">
            <a:avLst>
              <a:gd name="adj" fmla="val 9022"/>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3 mot 3</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6-7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Individuellt spel</a:t>
            </a:r>
          </a:p>
        </p:txBody>
      </p:sp>
      <p:sp>
        <p:nvSpPr>
          <p:cNvPr id="20" name="Rektangel: rundade hörn 19">
            <a:extLst>
              <a:ext uri="{FF2B5EF4-FFF2-40B4-BE49-F238E27FC236}">
                <a16:creationId xmlns:a16="http://schemas.microsoft.com/office/drawing/2014/main" id="{2B6C25AE-144F-4C3D-8B7A-54CFE8A5461C}"/>
              </a:ext>
            </a:extLst>
          </p:cNvPr>
          <p:cNvSpPr/>
          <p:nvPr/>
        </p:nvSpPr>
        <p:spPr>
          <a:xfrm>
            <a:off x="2754009" y="5062986"/>
            <a:ext cx="2194560" cy="1509045"/>
          </a:xfrm>
          <a:prstGeom prst="roundRect">
            <a:avLst>
              <a:gd name="adj" fmla="val 6930"/>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5 mot 5</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8-9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Spel med närmaste spelare</a:t>
            </a:r>
          </a:p>
        </p:txBody>
      </p:sp>
      <p:sp>
        <p:nvSpPr>
          <p:cNvPr id="21" name="Rektangel: rundade hörn 20">
            <a:extLst>
              <a:ext uri="{FF2B5EF4-FFF2-40B4-BE49-F238E27FC236}">
                <a16:creationId xmlns:a16="http://schemas.microsoft.com/office/drawing/2014/main" id="{BE452EB6-90D2-4584-A7FD-E5E2A2D5CF22}"/>
              </a:ext>
            </a:extLst>
          </p:cNvPr>
          <p:cNvSpPr/>
          <p:nvPr/>
        </p:nvSpPr>
        <p:spPr>
          <a:xfrm>
            <a:off x="5070489" y="4910051"/>
            <a:ext cx="2194560" cy="1650835"/>
          </a:xfrm>
          <a:prstGeom prst="roundRect">
            <a:avLst>
              <a:gd name="adj" fmla="val 6967"/>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w="76200">
            <a:solidFill>
              <a:srgbClr val="FF0000"/>
            </a:solid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7 mot 7</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10-12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Kollektivt spel med få spelare</a:t>
            </a:r>
          </a:p>
        </p:txBody>
      </p:sp>
      <p:sp>
        <p:nvSpPr>
          <p:cNvPr id="22" name="Rektangel: rundade hörn 21">
            <a:extLst>
              <a:ext uri="{FF2B5EF4-FFF2-40B4-BE49-F238E27FC236}">
                <a16:creationId xmlns:a16="http://schemas.microsoft.com/office/drawing/2014/main" id="{E4336ABA-9A68-4027-BB63-F1A664E42D47}"/>
              </a:ext>
            </a:extLst>
          </p:cNvPr>
          <p:cNvSpPr/>
          <p:nvPr/>
        </p:nvSpPr>
        <p:spPr>
          <a:xfrm>
            <a:off x="7386268" y="4667128"/>
            <a:ext cx="2194560" cy="1875428"/>
          </a:xfrm>
          <a:prstGeom prst="roundRect">
            <a:avLst>
              <a:gd name="adj" fmla="val 5115"/>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9 mot 9</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13-14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Kollektivt spel med flera spelare</a:t>
            </a:r>
          </a:p>
        </p:txBody>
      </p:sp>
      <p:sp>
        <p:nvSpPr>
          <p:cNvPr id="23" name="Rektangel: rundade hörn 22">
            <a:extLst>
              <a:ext uri="{FF2B5EF4-FFF2-40B4-BE49-F238E27FC236}">
                <a16:creationId xmlns:a16="http://schemas.microsoft.com/office/drawing/2014/main" id="{B28CC29A-F943-4A4D-ADB2-8202D50B80EA}"/>
              </a:ext>
            </a:extLst>
          </p:cNvPr>
          <p:cNvSpPr/>
          <p:nvPr/>
        </p:nvSpPr>
        <p:spPr>
          <a:xfrm>
            <a:off x="9712462" y="4474404"/>
            <a:ext cx="2194560" cy="2054735"/>
          </a:xfrm>
          <a:prstGeom prst="roundRect">
            <a:avLst>
              <a:gd name="adj" fmla="val 5093"/>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11 mot 11</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15-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Kollektivt spel med hela laget</a:t>
            </a:r>
          </a:p>
        </p:txBody>
      </p:sp>
      <p:pic>
        <p:nvPicPr>
          <p:cNvPr id="24" name="Bildobjekt 23">
            <a:extLst>
              <a:ext uri="{FF2B5EF4-FFF2-40B4-BE49-F238E27FC236}">
                <a16:creationId xmlns:a16="http://schemas.microsoft.com/office/drawing/2014/main" id="{6A603E3C-2551-4F59-98C7-22EA53C67425}"/>
              </a:ext>
            </a:extLst>
          </p:cNvPr>
          <p:cNvPicPr>
            <a:picLocks noChangeAspect="1"/>
          </p:cNvPicPr>
          <p:nvPr/>
        </p:nvPicPr>
        <p:blipFill rotWithShape="1">
          <a:blip r:embed="rId3">
            <a:extLst>
              <a:ext uri="{28A0092B-C50C-407E-A947-70E740481C1C}">
                <a14:useLocalDpi xmlns:a14="http://schemas.microsoft.com/office/drawing/2010/main" val="0"/>
              </a:ext>
            </a:extLst>
          </a:blip>
          <a:srcRect l="51200" r="8787"/>
          <a:stretch/>
        </p:blipFill>
        <p:spPr>
          <a:xfrm rot="283192">
            <a:off x="3096669" y="3599183"/>
            <a:ext cx="999413" cy="1668700"/>
          </a:xfrm>
          <a:prstGeom prst="rect">
            <a:avLst/>
          </a:prstGeom>
        </p:spPr>
      </p:pic>
      <p:pic>
        <p:nvPicPr>
          <p:cNvPr id="25" name="Bildobjekt 24">
            <a:extLst>
              <a:ext uri="{FF2B5EF4-FFF2-40B4-BE49-F238E27FC236}">
                <a16:creationId xmlns:a16="http://schemas.microsoft.com/office/drawing/2014/main" id="{9EF7F791-4464-4539-9ED4-2FFE1109C5FE}"/>
              </a:ext>
            </a:extLst>
          </p:cNvPr>
          <p:cNvPicPr>
            <a:picLocks noChangeAspect="1"/>
          </p:cNvPicPr>
          <p:nvPr/>
        </p:nvPicPr>
        <p:blipFill rotWithShape="1">
          <a:blip r:embed="rId4">
            <a:extLst>
              <a:ext uri="{28A0092B-C50C-407E-A947-70E740481C1C}">
                <a14:useLocalDpi xmlns:a14="http://schemas.microsoft.com/office/drawing/2010/main" val="0"/>
              </a:ext>
            </a:extLst>
          </a:blip>
          <a:srcRect l="33971" r="-3141"/>
          <a:stretch/>
        </p:blipFill>
        <p:spPr>
          <a:xfrm>
            <a:off x="1344640" y="4210854"/>
            <a:ext cx="372227" cy="1066988"/>
          </a:xfrm>
          <a:prstGeom prst="rect">
            <a:avLst/>
          </a:prstGeom>
        </p:spPr>
      </p:pic>
      <p:pic>
        <p:nvPicPr>
          <p:cNvPr id="26" name="Bildobjekt 25">
            <a:extLst>
              <a:ext uri="{FF2B5EF4-FFF2-40B4-BE49-F238E27FC236}">
                <a16:creationId xmlns:a16="http://schemas.microsoft.com/office/drawing/2014/main" id="{8AD9EB9D-B715-463B-B773-D0279906E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3247" y="2754477"/>
            <a:ext cx="1358510" cy="2211654"/>
          </a:xfrm>
          <a:prstGeom prst="rect">
            <a:avLst/>
          </a:prstGeom>
        </p:spPr>
      </p:pic>
      <p:pic>
        <p:nvPicPr>
          <p:cNvPr id="27" name="Picture 2" descr="målvakt03.png">
            <a:extLst>
              <a:ext uri="{FF2B5EF4-FFF2-40B4-BE49-F238E27FC236}">
                <a16:creationId xmlns:a16="http://schemas.microsoft.com/office/drawing/2014/main" id="{A5B83E16-B096-4A53-9B15-E4B41ECC18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43775" y="3108149"/>
            <a:ext cx="1506664" cy="191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 descr="A_32.png">
            <a:extLst>
              <a:ext uri="{FF2B5EF4-FFF2-40B4-BE49-F238E27FC236}">
                <a16:creationId xmlns:a16="http://schemas.microsoft.com/office/drawing/2014/main" id="{513665DD-281A-49C7-B9E0-FFA06619F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2462" y="2282446"/>
            <a:ext cx="1695314" cy="2464118"/>
          </a:xfrm>
          <a:prstGeom prst="rect">
            <a:avLst/>
          </a:prstGeom>
        </p:spPr>
      </p:pic>
      <p:sp>
        <p:nvSpPr>
          <p:cNvPr id="17" name="Rubrik 1">
            <a:extLst>
              <a:ext uri="{FF2B5EF4-FFF2-40B4-BE49-F238E27FC236}">
                <a16:creationId xmlns:a16="http://schemas.microsoft.com/office/drawing/2014/main" id="{A88BD736-0A7F-4B79-9356-543E0FEF8CB0}"/>
              </a:ext>
            </a:extLst>
          </p:cNvPr>
          <p:cNvSpPr txBox="1">
            <a:spLocks/>
          </p:cNvSpPr>
          <p:nvPr/>
        </p:nvSpPr>
        <p:spPr>
          <a:xfrm>
            <a:off x="6450438" y="1173478"/>
            <a:ext cx="5219047" cy="6770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300" b="1" i="0" u="none" strike="noStrike" kern="1200" cap="none" spc="0" normalizeH="0" baseline="0" noProof="0" dirty="0">
                <a:ln>
                  <a:noFill/>
                </a:ln>
                <a:solidFill>
                  <a:prstClr val="white"/>
                </a:solidFill>
                <a:effectLst/>
                <a:uLnTx/>
                <a:uFillTx/>
                <a:latin typeface="Calibri"/>
                <a:ea typeface="+mj-ea"/>
                <a:cs typeface="+mj-cs"/>
              </a:rPr>
              <a:t>Nationella spelformer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4300" b="1" i="0" u="none" strike="noStrike" kern="1200" cap="none" spc="0" normalizeH="0" baseline="0" noProof="0" dirty="0">
              <a:ln>
                <a:noFill/>
              </a:ln>
              <a:solidFill>
                <a:prstClr val="white"/>
              </a:solidFill>
              <a:effectLst/>
              <a:uLnTx/>
              <a:uFillTx/>
              <a:latin typeface="Calibri"/>
              <a:ea typeface="+mj-ea"/>
              <a:cs typeface="+mj-cs"/>
            </a:endParaRPr>
          </a:p>
        </p:txBody>
      </p:sp>
      <p:sp>
        <p:nvSpPr>
          <p:cNvPr id="34" name="Rubrik 1">
            <a:extLst>
              <a:ext uri="{FF2B5EF4-FFF2-40B4-BE49-F238E27FC236}">
                <a16:creationId xmlns:a16="http://schemas.microsoft.com/office/drawing/2014/main" id="{53E65B66-7556-486A-A78A-A525A2E54D7A}"/>
              </a:ext>
            </a:extLst>
          </p:cNvPr>
          <p:cNvSpPr txBox="1">
            <a:spLocks/>
          </p:cNvSpPr>
          <p:nvPr/>
        </p:nvSpPr>
        <p:spPr>
          <a:xfrm>
            <a:off x="430034" y="1988041"/>
            <a:ext cx="5665965" cy="14563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j-ea"/>
                <a:cs typeface="+mj-cs"/>
              </a:rPr>
              <a:t>Föreningens struktur för långsiktig spelarutbildning</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j-ea"/>
                <a:cs typeface="+mj-cs"/>
              </a:rPr>
              <a:t>Spelarutbildningsplanen visar vad man kan prioritera i varje spelform</a:t>
            </a:r>
            <a:endParaRPr kumimoji="0" lang="sv-SE" sz="4300" b="1" i="0" u="none" strike="noStrike" kern="1200" cap="none" spc="0" normalizeH="0" baseline="0" noProof="0" dirty="0">
              <a:ln>
                <a:noFill/>
              </a:ln>
              <a:solidFill>
                <a:prstClr val="white"/>
              </a:solidFill>
              <a:effectLst/>
              <a:uLnTx/>
              <a:uFillTx/>
              <a:latin typeface="Calibri"/>
              <a:ea typeface="+mj-ea"/>
              <a:cs typeface="+mj-cs"/>
            </a:endParaRPr>
          </a:p>
        </p:txBody>
      </p:sp>
      <p:sp>
        <p:nvSpPr>
          <p:cNvPr id="35" name="Rubrik 1">
            <a:extLst>
              <a:ext uri="{FF2B5EF4-FFF2-40B4-BE49-F238E27FC236}">
                <a16:creationId xmlns:a16="http://schemas.microsoft.com/office/drawing/2014/main" id="{EA7F34CE-0C3C-473C-850D-A24CF3242592}"/>
              </a:ext>
            </a:extLst>
          </p:cNvPr>
          <p:cNvSpPr txBox="1">
            <a:spLocks/>
          </p:cNvSpPr>
          <p:nvPr/>
        </p:nvSpPr>
        <p:spPr>
          <a:xfrm>
            <a:off x="6450438" y="1991138"/>
            <a:ext cx="5219047" cy="6571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j-ea"/>
                <a:cs typeface="+mj-cs"/>
              </a:rPr>
              <a:t>Gemensamma spelformer i hela landet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4300" b="1"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378981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B82F9BAF-F3F1-4026-A298-D4A9ECA5D153}"/>
              </a:ext>
            </a:extLst>
          </p:cNvPr>
          <p:cNvSpPr txBox="1">
            <a:spLocks/>
          </p:cNvSpPr>
          <p:nvPr/>
        </p:nvSpPr>
        <p:spPr>
          <a:xfrm>
            <a:off x="859925" y="859898"/>
            <a:ext cx="8669312" cy="1143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300" b="1" i="0" u="none" strike="noStrike" kern="1200" cap="none" spc="0" normalizeH="0" baseline="0" noProof="0" dirty="0">
                <a:ln>
                  <a:noFill/>
                </a:ln>
                <a:solidFill>
                  <a:srgbClr val="FFFFFF"/>
                </a:solidFill>
                <a:effectLst/>
                <a:uLnTx/>
                <a:uFillTx/>
                <a:latin typeface="Calibri"/>
                <a:ea typeface="+mj-ea"/>
                <a:cs typeface="+mj-cs"/>
              </a:rPr>
              <a:t>Målvaktsspel i spelformer </a:t>
            </a:r>
            <a:r>
              <a:rPr kumimoji="0" lang="sv-SE" sz="3200" b="1" i="0" u="none" strike="noStrike" kern="1200" cap="none" spc="0" normalizeH="0" baseline="0" noProof="0" dirty="0">
                <a:ln>
                  <a:noFill/>
                </a:ln>
                <a:solidFill>
                  <a:srgbClr val="FECB00"/>
                </a:solidFill>
                <a:effectLst/>
                <a:uLnTx/>
                <a:uFillTx/>
                <a:latin typeface="Calibri"/>
                <a:ea typeface="+mj-ea"/>
                <a:cs typeface="+mj-cs"/>
              </a:rPr>
              <a:t>Rekommendationer</a:t>
            </a:r>
          </a:p>
        </p:txBody>
      </p:sp>
      <p:sp>
        <p:nvSpPr>
          <p:cNvPr id="11" name="AutoShape 2">
            <a:extLst>
              <a:ext uri="{FF2B5EF4-FFF2-40B4-BE49-F238E27FC236}">
                <a16:creationId xmlns:a16="http://schemas.microsoft.com/office/drawing/2014/main" id="{EEF81F69-DA8F-41EE-AAA4-C903A078F99F}"/>
              </a:ext>
            </a:extLst>
          </p:cNvPr>
          <p:cNvSpPr>
            <a:spLocks/>
          </p:cNvSpPr>
          <p:nvPr/>
        </p:nvSpPr>
        <p:spPr bwMode="auto">
          <a:xfrm>
            <a:off x="247558" y="4059820"/>
            <a:ext cx="2310388" cy="30745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3 mot 3</a:t>
            </a:r>
          </a:p>
        </p:txBody>
      </p:sp>
      <p:cxnSp>
        <p:nvCxnSpPr>
          <p:cNvPr id="12" name="Rak pilkoppling 11">
            <a:extLst>
              <a:ext uri="{FF2B5EF4-FFF2-40B4-BE49-F238E27FC236}">
                <a16:creationId xmlns:a16="http://schemas.microsoft.com/office/drawing/2014/main" id="{25B4992F-7916-422C-85B4-C97292625304}"/>
              </a:ext>
            </a:extLst>
          </p:cNvPr>
          <p:cNvCxnSpPr>
            <a:cxnSpLocks/>
          </p:cNvCxnSpPr>
          <p:nvPr/>
        </p:nvCxnSpPr>
        <p:spPr>
          <a:xfrm>
            <a:off x="250432" y="4359878"/>
            <a:ext cx="11548981" cy="13571"/>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sp>
        <p:nvSpPr>
          <p:cNvPr id="13" name="AutoShape 2">
            <a:extLst>
              <a:ext uri="{FF2B5EF4-FFF2-40B4-BE49-F238E27FC236}">
                <a16:creationId xmlns:a16="http://schemas.microsoft.com/office/drawing/2014/main" id="{925FE52B-F89F-42ED-BF9B-E8062FE8E6A2}"/>
              </a:ext>
            </a:extLst>
          </p:cNvPr>
          <p:cNvSpPr>
            <a:spLocks/>
          </p:cNvSpPr>
          <p:nvPr/>
        </p:nvSpPr>
        <p:spPr bwMode="auto">
          <a:xfrm>
            <a:off x="7213625" y="4036974"/>
            <a:ext cx="2305205" cy="31759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rPr>
              <a:t>9 mot 9</a:t>
            </a:r>
          </a:p>
        </p:txBody>
      </p:sp>
      <p:sp>
        <p:nvSpPr>
          <p:cNvPr id="14" name="AutoShape 2">
            <a:extLst>
              <a:ext uri="{FF2B5EF4-FFF2-40B4-BE49-F238E27FC236}">
                <a16:creationId xmlns:a16="http://schemas.microsoft.com/office/drawing/2014/main" id="{83E119F1-0AD6-4097-990D-B5D6C043B9D0}"/>
              </a:ext>
            </a:extLst>
          </p:cNvPr>
          <p:cNvSpPr>
            <a:spLocks/>
          </p:cNvSpPr>
          <p:nvPr/>
        </p:nvSpPr>
        <p:spPr bwMode="auto">
          <a:xfrm>
            <a:off x="9507440" y="4043760"/>
            <a:ext cx="2313744" cy="31759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rPr>
              <a:t>11 mot 11</a:t>
            </a:r>
          </a:p>
        </p:txBody>
      </p:sp>
      <p:sp>
        <p:nvSpPr>
          <p:cNvPr id="15" name="AutoShape 2">
            <a:extLst>
              <a:ext uri="{FF2B5EF4-FFF2-40B4-BE49-F238E27FC236}">
                <a16:creationId xmlns:a16="http://schemas.microsoft.com/office/drawing/2014/main" id="{A22A3662-5DDF-45B8-8331-A0A27B5C1A52}"/>
              </a:ext>
            </a:extLst>
          </p:cNvPr>
          <p:cNvSpPr>
            <a:spLocks/>
          </p:cNvSpPr>
          <p:nvPr/>
        </p:nvSpPr>
        <p:spPr bwMode="auto">
          <a:xfrm>
            <a:off x="2594198" y="4041601"/>
            <a:ext cx="2318337" cy="30745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5 mot 5</a:t>
            </a:r>
          </a:p>
        </p:txBody>
      </p:sp>
      <p:sp>
        <p:nvSpPr>
          <p:cNvPr id="16" name="AutoShape 2">
            <a:extLst>
              <a:ext uri="{FF2B5EF4-FFF2-40B4-BE49-F238E27FC236}">
                <a16:creationId xmlns:a16="http://schemas.microsoft.com/office/drawing/2014/main" id="{3C8F104D-789C-40BF-830E-C35FC5CC0E6B}"/>
              </a:ext>
            </a:extLst>
          </p:cNvPr>
          <p:cNvSpPr>
            <a:spLocks/>
          </p:cNvSpPr>
          <p:nvPr/>
        </p:nvSpPr>
        <p:spPr bwMode="auto">
          <a:xfrm>
            <a:off x="4912471" y="4021963"/>
            <a:ext cx="2267776" cy="30745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rPr>
              <a:t>7 mot 7</a:t>
            </a:r>
          </a:p>
        </p:txBody>
      </p:sp>
      <p:cxnSp>
        <p:nvCxnSpPr>
          <p:cNvPr id="17" name="Rak pilkoppling 16">
            <a:extLst>
              <a:ext uri="{FF2B5EF4-FFF2-40B4-BE49-F238E27FC236}">
                <a16:creationId xmlns:a16="http://schemas.microsoft.com/office/drawing/2014/main" id="{801BCB66-0290-4AD2-996E-06D9E49C041B}"/>
              </a:ext>
            </a:extLst>
          </p:cNvPr>
          <p:cNvCxnSpPr>
            <a:cxnSpLocks/>
          </p:cNvCxnSpPr>
          <p:nvPr/>
        </p:nvCxnSpPr>
        <p:spPr>
          <a:xfrm flipV="1">
            <a:off x="277604" y="4175690"/>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18" name="Rak pilkoppling 17">
            <a:extLst>
              <a:ext uri="{FF2B5EF4-FFF2-40B4-BE49-F238E27FC236}">
                <a16:creationId xmlns:a16="http://schemas.microsoft.com/office/drawing/2014/main" id="{00525B12-5766-48E5-9069-7D50D263E93E}"/>
              </a:ext>
            </a:extLst>
          </p:cNvPr>
          <p:cNvCxnSpPr>
            <a:cxnSpLocks/>
          </p:cNvCxnSpPr>
          <p:nvPr/>
        </p:nvCxnSpPr>
        <p:spPr>
          <a:xfrm flipV="1">
            <a:off x="11826584" y="4188985"/>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19" name="Rak pilkoppling 18">
            <a:extLst>
              <a:ext uri="{FF2B5EF4-FFF2-40B4-BE49-F238E27FC236}">
                <a16:creationId xmlns:a16="http://schemas.microsoft.com/office/drawing/2014/main" id="{64B1749C-9F11-4C5E-ACE9-195BB1FE1F4F}"/>
              </a:ext>
            </a:extLst>
          </p:cNvPr>
          <p:cNvCxnSpPr>
            <a:cxnSpLocks/>
          </p:cNvCxnSpPr>
          <p:nvPr/>
        </p:nvCxnSpPr>
        <p:spPr>
          <a:xfrm flipV="1">
            <a:off x="2570728" y="4175690"/>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20" name="Rak pilkoppling 19">
            <a:extLst>
              <a:ext uri="{FF2B5EF4-FFF2-40B4-BE49-F238E27FC236}">
                <a16:creationId xmlns:a16="http://schemas.microsoft.com/office/drawing/2014/main" id="{5C25B8CD-56B7-4579-8033-570853D542BC}"/>
              </a:ext>
            </a:extLst>
          </p:cNvPr>
          <p:cNvCxnSpPr>
            <a:cxnSpLocks/>
          </p:cNvCxnSpPr>
          <p:nvPr/>
        </p:nvCxnSpPr>
        <p:spPr>
          <a:xfrm flipV="1">
            <a:off x="4903911" y="4175690"/>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21" name="Rak pilkoppling 20">
            <a:extLst>
              <a:ext uri="{FF2B5EF4-FFF2-40B4-BE49-F238E27FC236}">
                <a16:creationId xmlns:a16="http://schemas.microsoft.com/office/drawing/2014/main" id="{799675B1-4DE0-4355-A9E6-C83F10282D77}"/>
              </a:ext>
            </a:extLst>
          </p:cNvPr>
          <p:cNvCxnSpPr>
            <a:cxnSpLocks/>
          </p:cNvCxnSpPr>
          <p:nvPr/>
        </p:nvCxnSpPr>
        <p:spPr>
          <a:xfrm flipV="1">
            <a:off x="7205676" y="4179192"/>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22" name="Rak pilkoppling 21">
            <a:extLst>
              <a:ext uri="{FF2B5EF4-FFF2-40B4-BE49-F238E27FC236}">
                <a16:creationId xmlns:a16="http://schemas.microsoft.com/office/drawing/2014/main" id="{06602F16-8750-4D91-A3F6-C2246DEA386F}"/>
              </a:ext>
            </a:extLst>
          </p:cNvPr>
          <p:cNvCxnSpPr>
            <a:cxnSpLocks/>
          </p:cNvCxnSpPr>
          <p:nvPr/>
        </p:nvCxnSpPr>
        <p:spPr>
          <a:xfrm flipV="1">
            <a:off x="9513430" y="4201081"/>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sp>
        <p:nvSpPr>
          <p:cNvPr id="23" name="AutoShape 2">
            <a:extLst>
              <a:ext uri="{FF2B5EF4-FFF2-40B4-BE49-F238E27FC236}">
                <a16:creationId xmlns:a16="http://schemas.microsoft.com/office/drawing/2014/main" id="{8B15DB5C-8949-4417-9667-CF393CE64F5E}"/>
              </a:ext>
            </a:extLst>
          </p:cNvPr>
          <p:cNvSpPr>
            <a:spLocks/>
          </p:cNvSpPr>
          <p:nvPr/>
        </p:nvSpPr>
        <p:spPr bwMode="auto">
          <a:xfrm>
            <a:off x="309262" y="5061913"/>
            <a:ext cx="2126439"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Ingen målvakt i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Fånga, rulla och kasta bollen</a:t>
            </a:r>
          </a:p>
        </p:txBody>
      </p:sp>
      <p:sp>
        <p:nvSpPr>
          <p:cNvPr id="24" name="AutoShape 2">
            <a:extLst>
              <a:ext uri="{FF2B5EF4-FFF2-40B4-BE49-F238E27FC236}">
                <a16:creationId xmlns:a16="http://schemas.microsoft.com/office/drawing/2014/main" id="{4233FB70-8FEF-4453-B868-22CC6398E532}"/>
              </a:ext>
            </a:extLst>
          </p:cNvPr>
          <p:cNvSpPr>
            <a:spLocks/>
          </p:cNvSpPr>
          <p:nvPr/>
        </p:nvSpPr>
        <p:spPr bwMode="auto">
          <a:xfrm>
            <a:off x="2679771" y="5054482"/>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Turas om att vara målvakt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Målvaktsträning för alla</a:t>
            </a:r>
          </a:p>
        </p:txBody>
      </p:sp>
      <p:sp>
        <p:nvSpPr>
          <p:cNvPr id="25" name="AutoShape 2">
            <a:extLst>
              <a:ext uri="{FF2B5EF4-FFF2-40B4-BE49-F238E27FC236}">
                <a16:creationId xmlns:a16="http://schemas.microsoft.com/office/drawing/2014/main" id="{048F956C-362A-48C6-A65F-378080F69668}"/>
              </a:ext>
            </a:extLst>
          </p:cNvPr>
          <p:cNvSpPr>
            <a:spLocks/>
          </p:cNvSpPr>
          <p:nvPr/>
        </p:nvSpPr>
        <p:spPr bwMode="auto">
          <a:xfrm>
            <a:off x="4975169" y="5041576"/>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rPr>
              <a:t>Spelare kan vilja vara målvakt oftare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rPr>
              <a:t>Målvaktsträning för alla</a:t>
            </a:r>
          </a:p>
        </p:txBody>
      </p:sp>
      <p:sp>
        <p:nvSpPr>
          <p:cNvPr id="26" name="AutoShape 2">
            <a:extLst>
              <a:ext uri="{FF2B5EF4-FFF2-40B4-BE49-F238E27FC236}">
                <a16:creationId xmlns:a16="http://schemas.microsoft.com/office/drawing/2014/main" id="{F08F2FDB-9D81-46BA-8D40-6DF0EAD08C0F}"/>
              </a:ext>
            </a:extLst>
          </p:cNvPr>
          <p:cNvSpPr>
            <a:spLocks/>
          </p:cNvSpPr>
          <p:nvPr/>
        </p:nvSpPr>
        <p:spPr bwMode="auto">
          <a:xfrm>
            <a:off x="7242037" y="5032686"/>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rPr>
              <a:t>Målvakter börjar specialisera sig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rPr>
              <a:t>Målvaktsträning för målvakter </a:t>
            </a:r>
          </a:p>
        </p:txBody>
      </p:sp>
      <p:sp>
        <p:nvSpPr>
          <p:cNvPr id="27" name="AutoShape 2">
            <a:extLst>
              <a:ext uri="{FF2B5EF4-FFF2-40B4-BE49-F238E27FC236}">
                <a16:creationId xmlns:a16="http://schemas.microsoft.com/office/drawing/2014/main" id="{C563532D-B159-45AB-B1AF-1E9FA230A1FE}"/>
              </a:ext>
            </a:extLst>
          </p:cNvPr>
          <p:cNvSpPr>
            <a:spLocks/>
          </p:cNvSpPr>
          <p:nvPr/>
        </p:nvSpPr>
        <p:spPr bwMode="auto">
          <a:xfrm>
            <a:off x="9687335" y="5019800"/>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rPr>
              <a:t>Målvakter kan vara specialiserade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rPr>
              <a:t>Målvaktsträning för målvakter </a:t>
            </a:r>
          </a:p>
        </p:txBody>
      </p:sp>
      <p:pic>
        <p:nvPicPr>
          <p:cNvPr id="28" name="Picture 2" descr="slängning.png">
            <a:extLst>
              <a:ext uri="{FF2B5EF4-FFF2-40B4-BE49-F238E27FC236}">
                <a16:creationId xmlns:a16="http://schemas.microsoft.com/office/drawing/2014/main" id="{AD8C464E-19A1-4B15-9400-18277A2748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0949" y="2199787"/>
            <a:ext cx="1959051" cy="1786634"/>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pic>
      <p:pic>
        <p:nvPicPr>
          <p:cNvPr id="29" name="Picture 4" descr="porträtt02.tiff">
            <a:extLst>
              <a:ext uri="{FF2B5EF4-FFF2-40B4-BE49-F238E27FC236}">
                <a16:creationId xmlns:a16="http://schemas.microsoft.com/office/drawing/2014/main" id="{52E7EA4B-EF69-4B60-AE43-F889A1EB114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3122" y="2734713"/>
            <a:ext cx="1193222" cy="1236847"/>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pic>
      <p:pic>
        <p:nvPicPr>
          <p:cNvPr id="30" name="Picture 4" descr="koordination.png">
            <a:extLst>
              <a:ext uri="{FF2B5EF4-FFF2-40B4-BE49-F238E27FC236}">
                <a16:creationId xmlns:a16="http://schemas.microsoft.com/office/drawing/2014/main" id="{7182C508-521F-4B8C-A666-A9049B8B0FD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007550" y="2998937"/>
            <a:ext cx="1464708" cy="940428"/>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pic>
      <p:pic>
        <p:nvPicPr>
          <p:cNvPr id="31" name="Picture 5" descr="Fotboll.png">
            <a:extLst>
              <a:ext uri="{FF2B5EF4-FFF2-40B4-BE49-F238E27FC236}">
                <a16:creationId xmlns:a16="http://schemas.microsoft.com/office/drawing/2014/main" id="{B23B0CCA-43BC-4CDA-9720-919F109A6B08}"/>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147891" y="2255634"/>
            <a:ext cx="589821" cy="544843"/>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pic>
      <p:pic>
        <p:nvPicPr>
          <p:cNvPr id="32" name="Picture 2" descr="140623-MalvaktstraningB-33-fri.png">
            <a:extLst>
              <a:ext uri="{FF2B5EF4-FFF2-40B4-BE49-F238E27FC236}">
                <a16:creationId xmlns:a16="http://schemas.microsoft.com/office/drawing/2014/main" id="{74823A6D-770D-4516-9F84-4D4EB33AA1B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64918" y="298442"/>
            <a:ext cx="1394575" cy="370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2">
            <a:extLst>
              <a:ext uri="{FF2B5EF4-FFF2-40B4-BE49-F238E27FC236}">
                <a16:creationId xmlns:a16="http://schemas.microsoft.com/office/drawing/2014/main" id="{9AD6E7B8-0B5E-4497-8A81-9EB60A93B199}"/>
              </a:ext>
            </a:extLst>
          </p:cNvPr>
          <p:cNvSpPr>
            <a:spLocks/>
          </p:cNvSpPr>
          <p:nvPr/>
        </p:nvSpPr>
        <p:spPr bwMode="auto">
          <a:xfrm>
            <a:off x="305074" y="4715588"/>
            <a:ext cx="2126439" cy="35299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600" b="1" i="0" u="none" strike="noStrike" kern="1200" cap="none" spc="0" normalizeH="0" baseline="0" noProof="0">
                <a:ln>
                  <a:noFill/>
                </a:ln>
                <a:solidFill>
                  <a:srgbClr val="FECB00"/>
                </a:solidFill>
                <a:effectLst/>
                <a:uLnTx/>
                <a:uFillTx/>
                <a:latin typeface="Calibri"/>
                <a:ea typeface="MS PGothic" panose="020B0600070205080204" pitchFamily="34" charset="-128"/>
                <a:cs typeface="+mn-cs"/>
                <a:sym typeface="Helvetica Neue" panose="02000503000000020004" pitchFamily="2" charset="0"/>
              </a:rPr>
              <a:t>Match</a:t>
            </a:r>
          </a:p>
        </p:txBody>
      </p:sp>
      <p:sp>
        <p:nvSpPr>
          <p:cNvPr id="34" name="AutoShape 2">
            <a:extLst>
              <a:ext uri="{FF2B5EF4-FFF2-40B4-BE49-F238E27FC236}">
                <a16:creationId xmlns:a16="http://schemas.microsoft.com/office/drawing/2014/main" id="{5130771C-5E83-4A3B-8DA1-44FBDB8F4689}"/>
              </a:ext>
            </a:extLst>
          </p:cNvPr>
          <p:cNvSpPr>
            <a:spLocks/>
          </p:cNvSpPr>
          <p:nvPr/>
        </p:nvSpPr>
        <p:spPr bwMode="auto">
          <a:xfrm>
            <a:off x="305074" y="5799725"/>
            <a:ext cx="2126439" cy="35299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600" b="1" i="0" u="none" strike="noStrike" kern="1200" cap="none" spc="0" normalizeH="0" baseline="0" noProof="0">
                <a:ln>
                  <a:noFill/>
                </a:ln>
                <a:solidFill>
                  <a:srgbClr val="FECB00"/>
                </a:solidFill>
                <a:effectLst/>
                <a:uLnTx/>
                <a:uFillTx/>
                <a:latin typeface="Calibri"/>
                <a:ea typeface="MS PGothic" panose="020B0600070205080204" pitchFamily="34" charset="-128"/>
                <a:cs typeface="+mn-cs"/>
                <a:sym typeface="Helvetica Neue" panose="02000503000000020004" pitchFamily="2" charset="0"/>
              </a:rPr>
              <a:t>Träning</a:t>
            </a:r>
          </a:p>
        </p:txBody>
      </p:sp>
      <p:cxnSp>
        <p:nvCxnSpPr>
          <p:cNvPr id="35" name="Rak pilkoppling 13">
            <a:extLst>
              <a:ext uri="{FF2B5EF4-FFF2-40B4-BE49-F238E27FC236}">
                <a16:creationId xmlns:a16="http://schemas.microsoft.com/office/drawing/2014/main" id="{72B66C3E-09B7-4D48-B50A-A962EF265A0B}"/>
              </a:ext>
            </a:extLst>
          </p:cNvPr>
          <p:cNvCxnSpPr>
            <a:cxnSpLocks/>
          </p:cNvCxnSpPr>
          <p:nvPr/>
        </p:nvCxnSpPr>
        <p:spPr>
          <a:xfrm>
            <a:off x="247558" y="5666537"/>
            <a:ext cx="11548981" cy="13571"/>
          </a:xfrm>
          <a:prstGeom prst="straightConnector1">
            <a:avLst/>
          </a:prstGeom>
          <a:ln w="19050">
            <a:prstDash val="sysDot"/>
            <a:headEnd type="none"/>
            <a:tailEnd type="none"/>
          </a:ln>
        </p:spPr>
        <p:style>
          <a:lnRef idx="1">
            <a:schemeClr val="accent2"/>
          </a:lnRef>
          <a:fillRef idx="0">
            <a:schemeClr val="accent2"/>
          </a:fillRef>
          <a:effectRef idx="0">
            <a:schemeClr val="accent2"/>
          </a:effectRef>
          <a:fontRef idx="minor">
            <a:schemeClr val="tx1"/>
          </a:fontRef>
        </p:style>
      </p:cxnSp>
      <p:pic>
        <p:nvPicPr>
          <p:cNvPr id="36" name="Bildobjekt 35" descr="En bild som visar person, person, spelare&#10;&#10;Automatiskt genererad beskrivning">
            <a:extLst>
              <a:ext uri="{FF2B5EF4-FFF2-40B4-BE49-F238E27FC236}">
                <a16:creationId xmlns:a16="http://schemas.microsoft.com/office/drawing/2014/main" id="{01434777-9AF4-4C39-AB00-7EE28C67E0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05593" y="1688989"/>
            <a:ext cx="1601847" cy="2479658"/>
          </a:xfrm>
          <a:prstGeom prst="rect">
            <a:avLst/>
          </a:prstGeom>
        </p:spPr>
      </p:pic>
      <p:sp>
        <p:nvSpPr>
          <p:cNvPr id="37" name="Platshållare för sidfot 2">
            <a:extLst>
              <a:ext uri="{FF2B5EF4-FFF2-40B4-BE49-F238E27FC236}">
                <a16:creationId xmlns:a16="http://schemas.microsoft.com/office/drawing/2014/main" id="{B1FD70D6-085C-4F64-8419-D21F4289209F}"/>
              </a:ext>
            </a:extLst>
          </p:cNvPr>
          <p:cNvSpPr>
            <a:spLocks noGrp="1"/>
          </p:cNvSpPr>
          <p:nvPr>
            <p:ph type="ftr" sz="quarter" idx="11"/>
          </p:nvPr>
        </p:nvSpPr>
        <p:spPr>
          <a:xfrm>
            <a:off x="540702" y="131444"/>
            <a:ext cx="5336222" cy="219093"/>
          </a:xfrm>
        </p:spPr>
        <p:txBody>
          <a:bodyPr/>
          <a:lstStyle/>
          <a:p>
            <a:r>
              <a:rPr lang="sv-SE" dirty="0"/>
              <a:t>Nationella spelformer, utbildning 7 mot 7 (10-12 år)</a:t>
            </a:r>
          </a:p>
        </p:txBody>
      </p:sp>
    </p:spTree>
    <p:extLst>
      <p:ext uri="{BB962C8B-B14F-4D97-AF65-F5344CB8AC3E}">
        <p14:creationId xmlns:p14="http://schemas.microsoft.com/office/powerpoint/2010/main" val="369008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26EB7310-BFEF-467D-9DF4-DD107893D5CA}"/>
              </a:ext>
            </a:extLst>
          </p:cNvPr>
          <p:cNvSpPr txBox="1">
            <a:spLocks/>
          </p:cNvSpPr>
          <p:nvPr/>
        </p:nvSpPr>
        <p:spPr>
          <a:xfrm>
            <a:off x="784225" y="1173479"/>
            <a:ext cx="10242000"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300" b="1" i="0" u="none" strike="noStrike" kern="1200" cap="none" spc="0" normalizeH="0" baseline="0" noProof="0" dirty="0">
                <a:ln>
                  <a:noFill/>
                </a:ln>
                <a:solidFill>
                  <a:prstClr val="white"/>
                </a:solidFill>
                <a:effectLst/>
                <a:uLnTx/>
                <a:uFillTx/>
                <a:latin typeface="Calibri"/>
                <a:ea typeface="+mj-ea"/>
                <a:cs typeface="+mj-cs"/>
              </a:rPr>
              <a:t>Utvärdering nationella spelformer, 7 mot 7</a:t>
            </a:r>
            <a:endParaRPr kumimoji="0" lang="sv-SE" sz="3200" b="1" i="0" u="none" strike="noStrike" kern="1200" cap="none" spc="0" normalizeH="0" baseline="0" noProof="0" dirty="0">
              <a:ln>
                <a:noFill/>
              </a:ln>
              <a:solidFill>
                <a:prstClr val="white"/>
              </a:solidFill>
              <a:effectLst/>
              <a:uLnTx/>
              <a:uFillTx/>
              <a:latin typeface="Calibri"/>
              <a:ea typeface="+mj-ea"/>
              <a:cs typeface="+mj-cs"/>
            </a:endParaRPr>
          </a:p>
        </p:txBody>
      </p:sp>
      <p:sp>
        <p:nvSpPr>
          <p:cNvPr id="7" name="Platshållare för sidfot 3">
            <a:extLst>
              <a:ext uri="{FF2B5EF4-FFF2-40B4-BE49-F238E27FC236}">
                <a16:creationId xmlns:a16="http://schemas.microsoft.com/office/drawing/2014/main" id="{E41CBE77-9CD8-4FE4-A3A8-805A3DE32FF0}"/>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7 mot 7 (10-12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ubrik 2">
            <a:extLst>
              <a:ext uri="{FF2B5EF4-FFF2-40B4-BE49-F238E27FC236}">
                <a16:creationId xmlns:a16="http://schemas.microsoft.com/office/drawing/2014/main" id="{C09D3EF2-51B8-4C58-954A-207BE40CA8D3}"/>
              </a:ext>
            </a:extLst>
          </p:cNvPr>
          <p:cNvSpPr>
            <a:spLocks noGrp="1"/>
          </p:cNvSpPr>
          <p:nvPr>
            <p:ph type="ctrTitle"/>
          </p:nvPr>
        </p:nvSpPr>
        <p:spPr>
          <a:xfrm>
            <a:off x="540702" y="1873474"/>
            <a:ext cx="10840244" cy="4984525"/>
          </a:xfrm>
        </p:spPr>
        <p:txBody>
          <a:bodyPr/>
          <a:lstStyle/>
          <a:p>
            <a:r>
              <a:rPr lang="sv-SE" sz="2000" b="0" i="1" dirty="0"/>
              <a:t>”Retreatlinjen ger målvakten en möjlighet att i sin takt och kunnande få utvecklas och våga.”                        BKV Norrtälje</a:t>
            </a:r>
            <a:br>
              <a:rPr lang="sv-SE" sz="2000" b="0" i="1" dirty="0"/>
            </a:br>
            <a:br>
              <a:rPr lang="sv-SE" sz="2000" b="0" i="1" dirty="0"/>
            </a:br>
            <a:r>
              <a:rPr lang="sv-SE" sz="2000" b="0" i="1" dirty="0"/>
              <a:t>”Viktigt att föreningarna följer de rekommenderade planmåtten i spelformen 10-11 åringar 50 x 30m och 12 åringar 55 x 35m.” </a:t>
            </a:r>
            <a:br>
              <a:rPr lang="sv-SE" sz="2000" b="0" i="1" dirty="0"/>
            </a:br>
            <a:r>
              <a:rPr lang="sv-SE" sz="2000" b="0" i="1" dirty="0"/>
              <a:t>Nässjö FF</a:t>
            </a:r>
            <a:br>
              <a:rPr lang="sv-SE" sz="2000" b="0" i="1" dirty="0"/>
            </a:br>
            <a:br>
              <a:rPr lang="sv-SE" sz="2000" b="0" i="1" dirty="0"/>
            </a:br>
            <a:r>
              <a:rPr lang="sv-SE" sz="2000" b="0" i="1" dirty="0"/>
              <a:t>”Tar hänsyn till barnens utveckling. Ytor blir anpassade för en mer delaktig, teknisk, speluppfattande och rolig fotboll.” </a:t>
            </a:r>
            <a:br>
              <a:rPr lang="sv-SE" sz="2000" b="0" i="1" dirty="0"/>
            </a:br>
            <a:r>
              <a:rPr lang="sv-SE" sz="2000" b="0" i="1" dirty="0"/>
              <a:t>Lindome GIF</a:t>
            </a:r>
            <a:br>
              <a:rPr lang="sv-SE" sz="2000" b="0" i="1" dirty="0"/>
            </a:br>
            <a:br>
              <a:rPr lang="sv-SE" sz="2000" b="0" i="1" dirty="0"/>
            </a:br>
            <a:r>
              <a:rPr lang="sv-SE" sz="2000" b="0" i="1" dirty="0"/>
              <a:t> ”7 mot 7 - måtten på planen är väl genomtänkta. 7 mot 7 är bra på alla sätt med planstorlek, retreatlinjen 7m från mittlinjen och målen 5 x 2m.” </a:t>
            </a:r>
            <a:br>
              <a:rPr lang="sv-SE" sz="2000" b="0" i="1" dirty="0"/>
            </a:br>
            <a:r>
              <a:rPr lang="sv-SE" sz="2000" b="0" i="1" dirty="0"/>
              <a:t>Sollentuna FK </a:t>
            </a:r>
            <a:br>
              <a:rPr lang="sv-SE" sz="2000" b="0" i="1" dirty="0"/>
            </a:br>
            <a:br>
              <a:rPr lang="sv-SE" sz="2000" b="0" i="1" dirty="0"/>
            </a:br>
            <a:r>
              <a:rPr lang="sv-SE" sz="2000" b="0" i="1" dirty="0"/>
              <a:t>”Spelformen 7 mot 7 10–12 år utbildar vi spelarna  och ledarna i alla spelets skeden och vi ser det också tydligt i träningarna och matcherna.”</a:t>
            </a:r>
            <a:br>
              <a:rPr lang="sv-SE" sz="2000" b="0" i="1" dirty="0"/>
            </a:br>
            <a:r>
              <a:rPr lang="sv-SE" sz="2000" b="0" i="1" dirty="0"/>
              <a:t>Östergötlands FF</a:t>
            </a:r>
          </a:p>
        </p:txBody>
      </p:sp>
    </p:spTree>
    <p:extLst>
      <p:ext uri="{BB962C8B-B14F-4D97-AF65-F5344CB8AC3E}">
        <p14:creationId xmlns:p14="http://schemas.microsoft.com/office/powerpoint/2010/main" val="1189414257"/>
      </p:ext>
    </p:extLst>
  </p:cSld>
  <p:clrMapOvr>
    <a:masterClrMapping/>
  </p:clrMapOvr>
</p:sld>
</file>

<file path=ppt/theme/theme1.xml><?xml version="1.0" encoding="utf-8"?>
<a:theme xmlns:a="http://schemas.openxmlformats.org/drawingml/2006/main" name="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10.xml><?xml version="1.0" encoding="utf-8"?>
<a:theme xmlns:a="http://schemas.openxmlformats.org/drawingml/2006/main" name="Office-tema">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3.xml><?xml version="1.0" encoding="utf-8"?>
<a:theme xmlns:a="http://schemas.openxmlformats.org/drawingml/2006/main" name="2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4.xml><?xml version="1.0" encoding="utf-8"?>
<a:theme xmlns:a="http://schemas.openxmlformats.org/drawingml/2006/main" name="3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5.xml><?xml version="1.0" encoding="utf-8"?>
<a:theme xmlns:a="http://schemas.openxmlformats.org/drawingml/2006/main" name="4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8CC39ADD-0E4F-499D-B136-BD8D7D54F8B6}" vid="{AA2A1A0A-DD64-48F4-902A-B9CEAAB49C33}"/>
    </a:ext>
  </a:extLst>
</a:theme>
</file>

<file path=ppt/theme/theme6.xml><?xml version="1.0" encoding="utf-8"?>
<a:theme xmlns:a="http://schemas.openxmlformats.org/drawingml/2006/main" name="5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7.xml><?xml version="1.0" encoding="utf-8"?>
<a:theme xmlns:a="http://schemas.openxmlformats.org/drawingml/2006/main" name="Office-tema">
  <a:themeElements>
    <a:clrScheme name="SvFF">
      <a:dk1>
        <a:srgbClr val="005193"/>
      </a:dk1>
      <a:lt1>
        <a:srgbClr val="FFFFFF"/>
      </a:lt1>
      <a:dk2>
        <a:srgbClr val="FECB00"/>
      </a:dk2>
      <a:lt2>
        <a:srgbClr val="63B9E9"/>
      </a:lt2>
      <a:accent1>
        <a:srgbClr val="449DD7"/>
      </a:accent1>
      <a:accent2>
        <a:srgbClr val="0085C8"/>
      </a:accent2>
      <a:accent3>
        <a:srgbClr val="00345C"/>
      </a:accent3>
      <a:accent4>
        <a:srgbClr val="DADADA"/>
      </a:accent4>
      <a:accent5>
        <a:srgbClr val="706F6F"/>
      </a:accent5>
      <a:accent6>
        <a:srgbClr val="479A36"/>
      </a:accent6>
      <a:hlink>
        <a:srgbClr val="FECB00"/>
      </a:hlink>
      <a:folHlink>
        <a:srgbClr val="63B9E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smtClean="0">
            <a:ln>
              <a:noFill/>
            </a:ln>
            <a:solidFill>
              <a:schemeClr val="tx1"/>
            </a:solidFill>
            <a:effectLst/>
            <a:uLnTx/>
            <a:uFillTx/>
            <a:latin typeface="Stag Sans Book" panose="020B0503040000020004" pitchFamily="34" charset="77"/>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Presentation3" id="{5D3819F7-452C-AC46-842A-02CFE30F42DD}" vid="{B21C999E-7557-204D-8FDB-1724027ECCF7}"/>
    </a:ext>
  </a:extLst>
</a:theme>
</file>

<file path=ppt/theme/theme8.xml><?xml version="1.0" encoding="utf-8"?>
<a:theme xmlns:a="http://schemas.openxmlformats.org/drawingml/2006/main" name="7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9.xml><?xml version="1.0" encoding="utf-8"?>
<a:theme xmlns:a="http://schemas.openxmlformats.org/drawingml/2006/main" name="8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77351416969204893E1D7273FE76F25" ma:contentTypeVersion="17" ma:contentTypeDescription="Skapa ett nytt dokument." ma:contentTypeScope="" ma:versionID="9fa64a55517d822830fddd73002c73f3">
  <xsd:schema xmlns:xsd="http://www.w3.org/2001/XMLSchema" xmlns:xs="http://www.w3.org/2001/XMLSchema" xmlns:p="http://schemas.microsoft.com/office/2006/metadata/properties" xmlns:ns2="a5d71c40-3ebf-4ee9-8bd0-77bb0290f579" xmlns:ns3="fee30d89-2ae6-4599-981d-252de47a4023" targetNamespace="http://schemas.microsoft.com/office/2006/metadata/properties" ma:root="true" ma:fieldsID="c1b5323e2e5e0458de9bce365d7df5ba" ns2:_="" ns3:_="">
    <xsd:import namespace="a5d71c40-3ebf-4ee9-8bd0-77bb0290f579"/>
    <xsd:import namespace="fee30d89-2ae6-4599-981d-252de47a402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d71c40-3ebf-4ee9-8bd0-77bb0290f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c567539-fc15-4149-adc5-24126968b8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e30d89-2ae6-4599-981d-252de47a4023"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c497272a-df89-4db9-b702-c3ffeaa50bf3}" ma:internalName="TaxCatchAll" ma:showField="CatchAllData" ma:web="fee30d89-2ae6-4599-981d-252de47a40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d71c40-3ebf-4ee9-8bd0-77bb0290f579">
      <Terms xmlns="http://schemas.microsoft.com/office/infopath/2007/PartnerControls"/>
    </lcf76f155ced4ddcb4097134ff3c332f>
    <TaxCatchAll xmlns="fee30d89-2ae6-4599-981d-252de47a4023" xsi:nil="true"/>
  </documentManagement>
</p:properties>
</file>

<file path=customXml/itemProps1.xml><?xml version="1.0" encoding="utf-8"?>
<ds:datastoreItem xmlns:ds="http://schemas.openxmlformats.org/officeDocument/2006/customXml" ds:itemID="{462F08A1-6EB5-46C5-80AC-3EEFA7228310}">
  <ds:schemaRefs>
    <ds:schemaRef ds:uri="http://schemas.microsoft.com/sharepoint/v3/contenttype/forms"/>
  </ds:schemaRefs>
</ds:datastoreItem>
</file>

<file path=customXml/itemProps2.xml><?xml version="1.0" encoding="utf-8"?>
<ds:datastoreItem xmlns:ds="http://schemas.openxmlformats.org/officeDocument/2006/customXml" ds:itemID="{EB7BDCA0-E1D9-421B-B4EC-A8A05CBEA4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d71c40-3ebf-4ee9-8bd0-77bb0290f579"/>
    <ds:schemaRef ds:uri="fee30d89-2ae6-4599-981d-252de47a40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51E7AA-2A54-4954-AF43-C14F520EAACE}">
  <ds:schemaRefs>
    <ds:schemaRef ds:uri="http://schemas.microsoft.com/office/infopath/2007/PartnerControls"/>
    <ds:schemaRef ds:uri="fee30d89-2ae6-4599-981d-252de47a4023"/>
    <ds:schemaRef ds:uri="http://purl.org/dc/terms/"/>
    <ds:schemaRef ds:uri="http://schemas.microsoft.com/office/2006/documentManagement/types"/>
    <ds:schemaRef ds:uri="http://schemas.openxmlformats.org/package/2006/metadata/core-properties"/>
    <ds:schemaRef ds:uri="a5d71c40-3ebf-4ee9-8bd0-77bb0290f579"/>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SvFF</Template>
  <TotalTime>10261</TotalTime>
  <Words>3057</Words>
  <Application>Microsoft Office PowerPoint</Application>
  <PresentationFormat>Bredbild</PresentationFormat>
  <Paragraphs>429</Paragraphs>
  <Slides>32</Slides>
  <Notes>32</Notes>
  <HiddenSlides>0</HiddenSlides>
  <MMClips>0</MMClips>
  <ScaleCrop>false</ScaleCrop>
  <HeadingPairs>
    <vt:vector size="6" baseType="variant">
      <vt:variant>
        <vt:lpstr>Använt teckensnitt</vt:lpstr>
      </vt:variant>
      <vt:variant>
        <vt:i4>6</vt:i4>
      </vt:variant>
      <vt:variant>
        <vt:lpstr>Tema</vt:lpstr>
      </vt:variant>
      <vt:variant>
        <vt:i4>9</vt:i4>
      </vt:variant>
      <vt:variant>
        <vt:lpstr>Bildrubriker</vt:lpstr>
      </vt:variant>
      <vt:variant>
        <vt:i4>32</vt:i4>
      </vt:variant>
    </vt:vector>
  </HeadingPairs>
  <TitlesOfParts>
    <vt:vector size="47" baseType="lpstr">
      <vt:lpstr>Arial</vt:lpstr>
      <vt:lpstr>Calibri</vt:lpstr>
      <vt:lpstr>Helvetica Neue</vt:lpstr>
      <vt:lpstr>Stag Sans Book</vt:lpstr>
      <vt:lpstr>Stag Sans Semibold</vt:lpstr>
      <vt:lpstr>SvFF Trim Condensed</vt:lpstr>
      <vt:lpstr>SvFF</vt:lpstr>
      <vt:lpstr>1_SvFF</vt:lpstr>
      <vt:lpstr>2_SvFF</vt:lpstr>
      <vt:lpstr>3_SvFF</vt:lpstr>
      <vt:lpstr>4_SvFF</vt:lpstr>
      <vt:lpstr>5_SvFF</vt:lpstr>
      <vt:lpstr>Office-tema</vt:lpstr>
      <vt:lpstr>7_SvFF</vt:lpstr>
      <vt:lpstr>8_SvFF</vt:lpstr>
      <vt:lpstr>Nationella spelformer 7 mot 7</vt:lpstr>
      <vt:lpstr>Presentation</vt:lpstr>
      <vt:lpstr>Dagordning</vt:lpstr>
      <vt:lpstr>SvFF:s utbildningsmaterial</vt:lpstr>
      <vt:lpstr>Fotbollens spela, lek och lär</vt:lpstr>
      <vt:lpstr>Samtala och reflektera</vt:lpstr>
      <vt:lpstr>Spelarutbildningsplanen </vt:lpstr>
      <vt:lpstr>PowerPoint-presentation</vt:lpstr>
      <vt:lpstr>”Retreatlinjen ger målvakten en möjlighet att i sin takt och kunnande få utvecklas och våga.”                        BKV Norrtälje  ”Viktigt att föreningarna följer de rekommenderade planmåtten i spelformen 10-11 åringar 50 x 30m och 12 åringar 55 x 35m.”  Nässjö FF  ”Tar hänsyn till barnens utveckling. Ytor blir anpassade för en mer delaktig, teknisk, speluppfattande och rolig fotboll.”  Lindome GIF   ”7 mot 7 - måtten på planen är väl genomtänkta. 7 mot 7 är bra på alla sätt med planstorlek, retreatlinjen 7m från mittlinjen och målen 5 x 2m.”  Sollentuna FK   ”Spelformen 7 mot 7 10–12 år utbildar vi spelarna  och ledarna i alla spelets skeden och vi ser det också tydligt i träningarna och matcherna.” Östergötlands FF</vt:lpstr>
      <vt:lpstr>Samtala och reflektera</vt:lpstr>
      <vt:lpstr>Ledarskap</vt:lpstr>
      <vt:lpstr>Avslutsprocessen Varför slutar spelare?</vt:lpstr>
      <vt:lpstr>PowerPoint-presentation</vt:lpstr>
      <vt:lpstr>Vad upplever barn är viktigt i fotboll?</vt:lpstr>
      <vt:lpstr>Match</vt:lpstr>
      <vt:lpstr>Spelformen 7 mot 7</vt:lpstr>
      <vt:lpstr>Spelplanen 7 mot 7</vt:lpstr>
      <vt:lpstr>Spelet 7 mot 7 Spelformen är i tre år, arbetet med spelets skeden är en långsiktig process</vt:lpstr>
      <vt:lpstr>Spelet 7 mot 7</vt:lpstr>
      <vt:lpstr>Samtala och reflektera</vt:lpstr>
      <vt:lpstr>Träning</vt:lpstr>
      <vt:lpstr>Exempelträningar</vt:lpstr>
      <vt:lpstr>Samtala och reflektera Målvaktsspel</vt:lpstr>
      <vt:lpstr>Målvaktsspel</vt:lpstr>
      <vt:lpstr>Förslag till träningar</vt:lpstr>
      <vt:lpstr>Rekommendationer</vt:lpstr>
      <vt:lpstr>Sammanfattning</vt:lpstr>
      <vt:lpstr>Svenska Fotbollförbundet</vt:lpstr>
      <vt:lpstr>PowerPoint-presentation</vt:lpstr>
      <vt:lpstr>Tränarutbildning</vt:lpstr>
      <vt:lpstr>Distrikt</vt:lpstr>
      <vt:lpstr>Tack för uppmärksamheten!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 (dold sida, visas inte vid utskrift)</dc:title>
  <dc:creator>Gunnar Pettersson</dc:creator>
  <cp:lastModifiedBy>Gunnar Pettersson</cp:lastModifiedBy>
  <cp:revision>666</cp:revision>
  <dcterms:created xsi:type="dcterms:W3CDTF">2017-09-26T12:48:24Z</dcterms:created>
  <dcterms:modified xsi:type="dcterms:W3CDTF">2024-01-18T15:28:19Z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34800</vt:r8>
  </property>
  <property fmtid="{D5CDD505-2E9C-101B-9397-08002B2CF9AE}" pid="3" name="ContentTypeId">
    <vt:lpwstr>0x010100D77351416969204893E1D7273FE76F25</vt:lpwstr>
  </property>
  <property fmtid="{D5CDD505-2E9C-101B-9397-08002B2CF9AE}" pid="4" name="MediaServiceImageTags">
    <vt:lpwstr/>
  </property>
</Properties>
</file>