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5" r:id="rId5"/>
    <p:sldMasterId id="2147483677" r:id="rId6"/>
    <p:sldMasterId id="2147483701" r:id="rId7"/>
    <p:sldMasterId id="2147483715" r:id="rId8"/>
    <p:sldMasterId id="2147483727" r:id="rId9"/>
    <p:sldMasterId id="2147483739" r:id="rId10"/>
    <p:sldMasterId id="2147483766" r:id="rId11"/>
  </p:sldMasterIdLst>
  <p:notesMasterIdLst>
    <p:notesMasterId r:id="rId42"/>
  </p:notesMasterIdLst>
  <p:handoutMasterIdLst>
    <p:handoutMasterId r:id="rId43"/>
  </p:handoutMasterIdLst>
  <p:sldIdLst>
    <p:sldId id="546" r:id="rId12"/>
    <p:sldId id="318" r:id="rId13"/>
    <p:sldId id="347" r:id="rId14"/>
    <p:sldId id="2763" r:id="rId15"/>
    <p:sldId id="535" r:id="rId16"/>
    <p:sldId id="536" r:id="rId17"/>
    <p:sldId id="351" r:id="rId18"/>
    <p:sldId id="2770" r:id="rId19"/>
    <p:sldId id="545" r:id="rId20"/>
    <p:sldId id="2767" r:id="rId21"/>
    <p:sldId id="401" r:id="rId22"/>
    <p:sldId id="1172" r:id="rId23"/>
    <p:sldId id="377" r:id="rId24"/>
    <p:sldId id="387" r:id="rId25"/>
    <p:sldId id="388" r:id="rId26"/>
    <p:sldId id="539" r:id="rId27"/>
    <p:sldId id="1173" r:id="rId28"/>
    <p:sldId id="382" r:id="rId29"/>
    <p:sldId id="1175" r:id="rId30"/>
    <p:sldId id="2771" r:id="rId31"/>
    <p:sldId id="2772" r:id="rId32"/>
    <p:sldId id="2768" r:id="rId33"/>
    <p:sldId id="542" r:id="rId34"/>
    <p:sldId id="366" r:id="rId35"/>
    <p:sldId id="408" r:id="rId36"/>
    <p:sldId id="2769" r:id="rId37"/>
    <p:sldId id="3530" r:id="rId38"/>
    <p:sldId id="350" r:id="rId39"/>
    <p:sldId id="385" r:id="rId40"/>
    <p:sldId id="1174" r:id="rId4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llsidorna enligt skiss" id="{0332FA32-E790-4CD3-86B6-B248B4EADE8B}">
          <p14:sldIdLst>
            <p14:sldId id="546"/>
            <p14:sldId id="318"/>
            <p14:sldId id="347"/>
            <p14:sldId id="2763"/>
            <p14:sldId id="535"/>
            <p14:sldId id="536"/>
            <p14:sldId id="351"/>
            <p14:sldId id="2770"/>
            <p14:sldId id="545"/>
            <p14:sldId id="2767"/>
            <p14:sldId id="401"/>
            <p14:sldId id="1172"/>
            <p14:sldId id="377"/>
            <p14:sldId id="387"/>
            <p14:sldId id="388"/>
            <p14:sldId id="539"/>
            <p14:sldId id="1173"/>
            <p14:sldId id="382"/>
            <p14:sldId id="1175"/>
            <p14:sldId id="2771"/>
            <p14:sldId id="2772"/>
            <p14:sldId id="2768"/>
            <p14:sldId id="542"/>
            <p14:sldId id="366"/>
            <p14:sldId id="408"/>
            <p14:sldId id="2769"/>
            <p14:sldId id="3530"/>
            <p14:sldId id="350"/>
            <p14:sldId id="385"/>
            <p14:sldId id="11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A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3D7CC-75A8-4128-8A23-0FAD8FA240EA}" v="8" dt="2024-01-18T16:05:13.70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8124" autoAdjust="0"/>
  </p:normalViewPr>
  <p:slideViewPr>
    <p:cSldViewPr snapToGrid="0">
      <p:cViewPr varScale="1">
        <p:scale>
          <a:sx n="55" d="100"/>
          <a:sy n="55" d="100"/>
        </p:scale>
        <p:origin x="996" y="28"/>
      </p:cViewPr>
      <p:guideLst/>
    </p:cSldViewPr>
  </p:slideViewPr>
  <p:notesTextViewPr>
    <p:cViewPr>
      <p:scale>
        <a:sx n="1" d="1"/>
        <a:sy n="1" d="1"/>
      </p:scale>
      <p:origin x="0" y="0"/>
    </p:cViewPr>
  </p:notesTextViewPr>
  <p:sorterViewPr>
    <p:cViewPr>
      <p:scale>
        <a:sx n="54" d="100"/>
        <a:sy n="54" d="100"/>
      </p:scale>
      <p:origin x="0" y="0"/>
    </p:cViewPr>
  </p:sorterViewPr>
  <p:notesViewPr>
    <p:cSldViewPr snapToGrid="0" showGuides="1">
      <p:cViewPr varScale="1">
        <p:scale>
          <a:sx n="96" d="100"/>
          <a:sy n="96" d="100"/>
        </p:scale>
        <p:origin x="155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ie Norén" userId="S::annelie.noren@svenskfotboll.se::d6c1a72e-2669-4b4f-aed2-aa19bced3156" providerId="AD" clId="Web-{5EFE04E3-86EA-495A-B1C7-89BB538EC3BE}"/>
    <pc:docChg chg="modSld">
      <pc:chgData name="Annelie Norén" userId="S::annelie.noren@svenskfotboll.se::d6c1a72e-2669-4b4f-aed2-aa19bced3156" providerId="AD" clId="Web-{5EFE04E3-86EA-495A-B1C7-89BB538EC3BE}" dt="2022-11-15T09:31:10.204" v="10"/>
      <pc:docMkLst>
        <pc:docMk/>
      </pc:docMkLst>
      <pc:sldChg chg="modNotes">
        <pc:chgData name="Annelie Norén" userId="S::annelie.noren@svenskfotboll.se::d6c1a72e-2669-4b4f-aed2-aa19bced3156" providerId="AD" clId="Web-{5EFE04E3-86EA-495A-B1C7-89BB538EC3BE}" dt="2022-11-15T09:31:10.204" v="10"/>
        <pc:sldMkLst>
          <pc:docMk/>
          <pc:sldMk cId="523964238" sldId="539"/>
        </pc:sldMkLst>
      </pc:sldChg>
      <pc:sldChg chg="modSp">
        <pc:chgData name="Annelie Norén" userId="S::annelie.noren@svenskfotboll.se::d6c1a72e-2669-4b4f-aed2-aa19bced3156" providerId="AD" clId="Web-{5EFE04E3-86EA-495A-B1C7-89BB538EC3BE}" dt="2022-11-15T09:30:16.673" v="7" actId="20577"/>
        <pc:sldMkLst>
          <pc:docMk/>
          <pc:sldMk cId="4008213151" sldId="2763"/>
        </pc:sldMkLst>
        <pc:spChg chg="mod">
          <ac:chgData name="Annelie Norén" userId="S::annelie.noren@svenskfotboll.se::d6c1a72e-2669-4b4f-aed2-aa19bced3156" providerId="AD" clId="Web-{5EFE04E3-86EA-495A-B1C7-89BB538EC3BE}" dt="2022-11-15T09:30:16.673" v="7" actId="20577"/>
          <ac:spMkLst>
            <pc:docMk/>
            <pc:sldMk cId="4008213151" sldId="2763"/>
            <ac:spMk id="25" creationId="{9EFDD31D-30F6-423E-B970-CB624C4AD7FE}"/>
          </ac:spMkLst>
        </pc:spChg>
      </pc:sldChg>
    </pc:docChg>
  </pc:docChgLst>
  <pc:docChgLst>
    <pc:chgData name="Gunnar Pettersson" userId="f4f354e7-9861-4a04-8b05-f57136c75378" providerId="ADAL" clId="{1333D7CC-75A8-4128-8A23-0FAD8FA240EA}"/>
    <pc:docChg chg="modSld">
      <pc:chgData name="Gunnar Pettersson" userId="f4f354e7-9861-4a04-8b05-f57136c75378" providerId="ADAL" clId="{1333D7CC-75A8-4128-8A23-0FAD8FA240EA}" dt="2024-01-18T16:01:21.352" v="14" actId="20577"/>
      <pc:docMkLst>
        <pc:docMk/>
      </pc:docMkLst>
      <pc:sldChg chg="modNotesTx">
        <pc:chgData name="Gunnar Pettersson" userId="f4f354e7-9861-4a04-8b05-f57136c75378" providerId="ADAL" clId="{1333D7CC-75A8-4128-8A23-0FAD8FA240EA}" dt="2024-01-18T16:01:21.352" v="14" actId="20577"/>
        <pc:sldMkLst>
          <pc:docMk/>
          <pc:sldMk cId="379465439" sldId="2772"/>
        </pc:sldMkLst>
      </pc:sldChg>
    </pc:docChg>
  </pc:docChgLst>
  <pc:docChgLst>
    <pc:chgData name="Claudio Pereyra" userId="234e573e-59d8-4012-a6f2-0044916b1a74" providerId="ADAL" clId="{59FED392-AD61-46A2-9549-6B5F9C91A8C4}"/>
    <pc:docChg chg="custSel addSld delSld modSld sldOrd delMainMaster modSection">
      <pc:chgData name="Claudio Pereyra" userId="234e573e-59d8-4012-a6f2-0044916b1a74" providerId="ADAL" clId="{59FED392-AD61-46A2-9549-6B5F9C91A8C4}" dt="2024-01-17T11:07:43.933" v="224" actId="207"/>
      <pc:docMkLst>
        <pc:docMk/>
      </pc:docMkLst>
      <pc:sldChg chg="modSp add mod modNotesTx">
        <pc:chgData name="Claudio Pereyra" userId="234e573e-59d8-4012-a6f2-0044916b1a74" providerId="ADAL" clId="{59FED392-AD61-46A2-9549-6B5F9C91A8C4}" dt="2024-01-17T11:07:43.933" v="224" actId="207"/>
        <pc:sldMkLst>
          <pc:docMk/>
          <pc:sldMk cId="4280157764" sldId="350"/>
        </pc:sldMkLst>
        <pc:spChg chg="mod">
          <ac:chgData name="Claudio Pereyra" userId="234e573e-59d8-4012-a6f2-0044916b1a74" providerId="ADAL" clId="{59FED392-AD61-46A2-9549-6B5F9C91A8C4}" dt="2024-01-17T10:01:11.217" v="174" actId="20577"/>
          <ac:spMkLst>
            <pc:docMk/>
            <pc:sldMk cId="4280157764" sldId="350"/>
            <ac:spMk id="18" creationId="{A50E2002-938C-45D3-A9AD-F896E185F397}"/>
          </ac:spMkLst>
        </pc:spChg>
        <pc:spChg chg="mod">
          <ac:chgData name="Claudio Pereyra" userId="234e573e-59d8-4012-a6f2-0044916b1a74" providerId="ADAL" clId="{59FED392-AD61-46A2-9549-6B5F9C91A8C4}" dt="2024-01-17T11:07:43.933" v="224" actId="207"/>
          <ac:spMkLst>
            <pc:docMk/>
            <pc:sldMk cId="4280157764" sldId="350"/>
            <ac:spMk id="28" creationId="{F6D1E16E-1FA4-4229-B930-24A32288455C}"/>
          </ac:spMkLst>
        </pc:spChg>
      </pc:sldChg>
      <pc:sldChg chg="modSp mod">
        <pc:chgData name="Claudio Pereyra" userId="234e573e-59d8-4012-a6f2-0044916b1a74" providerId="ADAL" clId="{59FED392-AD61-46A2-9549-6B5F9C91A8C4}" dt="2024-01-17T11:05:30.062" v="221" actId="20577"/>
        <pc:sldMkLst>
          <pc:docMk/>
          <pc:sldMk cId="2037570035" sldId="388"/>
        </pc:sldMkLst>
        <pc:graphicFrameChg chg="mod modGraphic">
          <ac:chgData name="Claudio Pereyra" userId="234e573e-59d8-4012-a6f2-0044916b1a74" providerId="ADAL" clId="{59FED392-AD61-46A2-9549-6B5F9C91A8C4}" dt="2024-01-17T11:05:30.062" v="221" actId="20577"/>
          <ac:graphicFrameMkLst>
            <pc:docMk/>
            <pc:sldMk cId="2037570035" sldId="388"/>
            <ac:graphicFrameMk id="3" creationId="{846FB10D-7706-48D7-8C7D-2E1B67EC2CEC}"/>
          </ac:graphicFrameMkLst>
        </pc:graphicFrameChg>
      </pc:sldChg>
      <pc:sldChg chg="add ord">
        <pc:chgData name="Claudio Pereyra" userId="234e573e-59d8-4012-a6f2-0044916b1a74" providerId="ADAL" clId="{59FED392-AD61-46A2-9549-6B5F9C91A8C4}" dt="2024-01-17T09:45:50.868" v="17"/>
        <pc:sldMkLst>
          <pc:docMk/>
          <pc:sldMk cId="2496725737" sldId="401"/>
        </pc:sldMkLst>
      </pc:sldChg>
      <pc:sldChg chg="addSp modSp modAnim">
        <pc:chgData name="Claudio Pereyra" userId="234e573e-59d8-4012-a6f2-0044916b1a74" providerId="ADAL" clId="{59FED392-AD61-46A2-9549-6B5F9C91A8C4}" dt="2024-01-17T09:40:03.384" v="1" actId="571"/>
        <pc:sldMkLst>
          <pc:docMk/>
          <pc:sldMk cId="482004598" sldId="535"/>
        </pc:sldMkLst>
        <pc:picChg chg="add mod">
          <ac:chgData name="Claudio Pereyra" userId="234e573e-59d8-4012-a6f2-0044916b1a74" providerId="ADAL" clId="{59FED392-AD61-46A2-9549-6B5F9C91A8C4}" dt="2024-01-17T09:40:03.384" v="1" actId="571"/>
          <ac:picMkLst>
            <pc:docMk/>
            <pc:sldMk cId="482004598" sldId="535"/>
            <ac:picMk id="4" creationId="{42D3DC43-F8BB-B240-732A-9CFCD47E9916}"/>
          </ac:picMkLst>
        </pc:picChg>
      </pc:sldChg>
      <pc:sldChg chg="modSp mod modNotesTx">
        <pc:chgData name="Claudio Pereyra" userId="234e573e-59d8-4012-a6f2-0044916b1a74" providerId="ADAL" clId="{59FED392-AD61-46A2-9549-6B5F9C91A8C4}" dt="2024-01-17T09:43:07.205" v="12" actId="20577"/>
        <pc:sldMkLst>
          <pc:docMk/>
          <pc:sldMk cId="276824359" sldId="536"/>
        </pc:sldMkLst>
        <pc:spChg chg="mod">
          <ac:chgData name="Claudio Pereyra" userId="234e573e-59d8-4012-a6f2-0044916b1a74" providerId="ADAL" clId="{59FED392-AD61-46A2-9549-6B5F9C91A8C4}" dt="2024-01-17T09:42:22.651" v="11" actId="20577"/>
          <ac:spMkLst>
            <pc:docMk/>
            <pc:sldMk cId="276824359" sldId="536"/>
            <ac:spMk id="7" creationId="{24E90880-C2A2-44BE-A977-99CC6113F4B6}"/>
          </ac:spMkLst>
        </pc:spChg>
      </pc:sldChg>
      <pc:sldChg chg="modSp mod">
        <pc:chgData name="Claudio Pereyra" userId="234e573e-59d8-4012-a6f2-0044916b1a74" providerId="ADAL" clId="{59FED392-AD61-46A2-9549-6B5F9C91A8C4}" dt="2024-01-17T09:54:05.423" v="115" actId="6549"/>
        <pc:sldMkLst>
          <pc:docMk/>
          <pc:sldMk cId="1539344561" sldId="1173"/>
        </pc:sldMkLst>
        <pc:spChg chg="mod">
          <ac:chgData name="Claudio Pereyra" userId="234e573e-59d8-4012-a6f2-0044916b1a74" providerId="ADAL" clId="{59FED392-AD61-46A2-9549-6B5F9C91A8C4}" dt="2024-01-17T09:54:05.423" v="115" actId="6549"/>
          <ac:spMkLst>
            <pc:docMk/>
            <pc:sldMk cId="1539344561" sldId="1173"/>
            <ac:spMk id="29" creationId="{04C904E3-0FCE-4B7D-8662-7EF515518207}"/>
          </ac:spMkLst>
        </pc:spChg>
      </pc:sldChg>
      <pc:sldChg chg="del">
        <pc:chgData name="Claudio Pereyra" userId="234e573e-59d8-4012-a6f2-0044916b1a74" providerId="ADAL" clId="{59FED392-AD61-46A2-9549-6B5F9C91A8C4}" dt="2024-01-17T10:02:27.197" v="205" actId="47"/>
        <pc:sldMkLst>
          <pc:docMk/>
          <pc:sldMk cId="2163198485" sldId="1177"/>
        </pc:sldMkLst>
      </pc:sldChg>
      <pc:sldChg chg="delSp modSp mod ord modAnim">
        <pc:chgData name="Claudio Pereyra" userId="234e573e-59d8-4012-a6f2-0044916b1a74" providerId="ADAL" clId="{59FED392-AD61-46A2-9549-6B5F9C91A8C4}" dt="2024-01-17T09:47:00.523" v="36" actId="1076"/>
        <pc:sldMkLst>
          <pc:docMk/>
          <pc:sldMk cId="665224660" sldId="2767"/>
        </pc:sldMkLst>
        <pc:spChg chg="mod">
          <ac:chgData name="Claudio Pereyra" userId="234e573e-59d8-4012-a6f2-0044916b1a74" providerId="ADAL" clId="{59FED392-AD61-46A2-9549-6B5F9C91A8C4}" dt="2024-01-17T09:47:00.523" v="36" actId="1076"/>
          <ac:spMkLst>
            <pc:docMk/>
            <pc:sldMk cId="665224660" sldId="2767"/>
            <ac:spMk id="8" creationId="{A606C077-4EFA-4E7A-9863-1F6397D379C8}"/>
          </ac:spMkLst>
        </pc:spChg>
        <pc:spChg chg="del mod">
          <ac:chgData name="Claudio Pereyra" userId="234e573e-59d8-4012-a6f2-0044916b1a74" providerId="ADAL" clId="{59FED392-AD61-46A2-9549-6B5F9C91A8C4}" dt="2024-01-17T09:45:55.743" v="19" actId="478"/>
          <ac:spMkLst>
            <pc:docMk/>
            <pc:sldMk cId="665224660" sldId="2767"/>
            <ac:spMk id="29" creationId="{04C904E3-0FCE-4B7D-8662-7EF515518207}"/>
          </ac:spMkLst>
        </pc:spChg>
        <pc:picChg chg="del">
          <ac:chgData name="Claudio Pereyra" userId="234e573e-59d8-4012-a6f2-0044916b1a74" providerId="ADAL" clId="{59FED392-AD61-46A2-9549-6B5F9C91A8C4}" dt="2024-01-17T09:45:56.448" v="20" actId="478"/>
          <ac:picMkLst>
            <pc:docMk/>
            <pc:sldMk cId="665224660" sldId="2767"/>
            <ac:picMk id="18" creationId="{19BB367B-6B31-48D3-8323-5A266AFEE71C}"/>
          </ac:picMkLst>
        </pc:picChg>
      </pc:sldChg>
      <pc:sldChg chg="modSp mod">
        <pc:chgData name="Claudio Pereyra" userId="234e573e-59d8-4012-a6f2-0044916b1a74" providerId="ADAL" clId="{59FED392-AD61-46A2-9549-6B5F9C91A8C4}" dt="2024-01-17T10:00:09.882" v="155" actId="20577"/>
        <pc:sldMkLst>
          <pc:docMk/>
          <pc:sldMk cId="109177684" sldId="2768"/>
        </pc:sldMkLst>
        <pc:spChg chg="mod">
          <ac:chgData name="Claudio Pereyra" userId="234e573e-59d8-4012-a6f2-0044916b1a74" providerId="ADAL" clId="{59FED392-AD61-46A2-9549-6B5F9C91A8C4}" dt="2024-01-17T10:00:09.882" v="155" actId="20577"/>
          <ac:spMkLst>
            <pc:docMk/>
            <pc:sldMk cId="109177684" sldId="2768"/>
            <ac:spMk id="8" creationId="{A606C077-4EFA-4E7A-9863-1F6397D379C8}"/>
          </ac:spMkLst>
        </pc:spChg>
      </pc:sldChg>
      <pc:sldChg chg="modNotesTx">
        <pc:chgData name="Claudio Pereyra" userId="234e573e-59d8-4012-a6f2-0044916b1a74" providerId="ADAL" clId="{59FED392-AD61-46A2-9549-6B5F9C91A8C4}" dt="2024-01-17T09:58:33.663" v="142" actId="6549"/>
        <pc:sldMkLst>
          <pc:docMk/>
          <pc:sldMk cId="379465439" sldId="2772"/>
        </pc:sldMkLst>
      </pc:sldChg>
      <pc:sldChg chg="add">
        <pc:chgData name="Claudio Pereyra" userId="234e573e-59d8-4012-a6f2-0044916b1a74" providerId="ADAL" clId="{59FED392-AD61-46A2-9549-6B5F9C91A8C4}" dt="2024-01-17T10:00:44.509" v="156"/>
        <pc:sldMkLst>
          <pc:docMk/>
          <pc:sldMk cId="3868048394" sldId="3530"/>
        </pc:sldMkLst>
      </pc:sldChg>
      <pc:sldMasterChg chg="del delSldLayout">
        <pc:chgData name="Claudio Pereyra" userId="234e573e-59d8-4012-a6f2-0044916b1a74" providerId="ADAL" clId="{59FED392-AD61-46A2-9549-6B5F9C91A8C4}" dt="2024-01-17T10:02:27.197" v="205" actId="47"/>
        <pc:sldMasterMkLst>
          <pc:docMk/>
          <pc:sldMasterMk cId="936876518" sldId="2147483689"/>
        </pc:sldMasterMkLst>
        <pc:sldLayoutChg chg="del">
          <pc:chgData name="Claudio Pereyra" userId="234e573e-59d8-4012-a6f2-0044916b1a74" providerId="ADAL" clId="{59FED392-AD61-46A2-9549-6B5F9C91A8C4}" dt="2024-01-17T10:02:27.197" v="205" actId="47"/>
          <pc:sldLayoutMkLst>
            <pc:docMk/>
            <pc:sldMasterMk cId="936876518" sldId="2147483689"/>
            <pc:sldLayoutMk cId="51576913" sldId="2147483690"/>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3283686729" sldId="2147483691"/>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1172284702" sldId="2147483692"/>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3371656990" sldId="2147483693"/>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1900907103" sldId="2147483694"/>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1050405035" sldId="2147483695"/>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3592566194" sldId="2147483696"/>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1207074968" sldId="2147483697"/>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1647831760" sldId="2147483698"/>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1655202544" sldId="2147483699"/>
          </pc:sldLayoutMkLst>
        </pc:sldLayoutChg>
        <pc:sldLayoutChg chg="del">
          <pc:chgData name="Claudio Pereyra" userId="234e573e-59d8-4012-a6f2-0044916b1a74" providerId="ADAL" clId="{59FED392-AD61-46A2-9549-6B5F9C91A8C4}" dt="2024-01-17T10:02:27.197" v="205" actId="47"/>
          <pc:sldLayoutMkLst>
            <pc:docMk/>
            <pc:sldMasterMk cId="936876518" sldId="2147483689"/>
            <pc:sldLayoutMk cId="1358291185" sldId="2147483700"/>
          </pc:sldLayoutMkLst>
        </pc:sldLayoutChg>
      </pc:sldMasterChg>
    </pc:docChg>
  </pc:docChgLst>
  <pc:docChgLst>
    <pc:chgData name="Gunnar Pettersson" userId="f4f354e7-9861-4a04-8b05-f57136c75378" providerId="ADAL" clId="{25C392E5-357C-4FC0-8062-066DAACB6D26}"/>
    <pc:docChg chg="undo custSel modSld">
      <pc:chgData name="Gunnar Pettersson" userId="f4f354e7-9861-4a04-8b05-f57136c75378" providerId="ADAL" clId="{25C392E5-357C-4FC0-8062-066DAACB6D26}" dt="2022-11-20T10:54:18.301" v="314" actId="207"/>
      <pc:docMkLst>
        <pc:docMk/>
      </pc:docMkLst>
      <pc:sldChg chg="addSp delSp modSp mod modAnim">
        <pc:chgData name="Gunnar Pettersson" userId="f4f354e7-9861-4a04-8b05-f57136c75378" providerId="ADAL" clId="{25C392E5-357C-4FC0-8062-066DAACB6D26}" dt="2022-11-19T15:40:29.956" v="75" actId="167"/>
        <pc:sldMkLst>
          <pc:docMk/>
          <pc:sldMk cId="1394658115" sldId="408"/>
        </pc:sldMkLst>
        <pc:spChg chg="del">
          <ac:chgData name="Gunnar Pettersson" userId="f4f354e7-9861-4a04-8b05-f57136c75378" providerId="ADAL" clId="{25C392E5-357C-4FC0-8062-066DAACB6D26}" dt="2022-11-19T15:39:59.385" v="66" actId="478"/>
          <ac:spMkLst>
            <pc:docMk/>
            <pc:sldMk cId="1394658115" sldId="408"/>
            <ac:spMk id="11" creationId="{00000000-0000-0000-0000-000000000000}"/>
          </ac:spMkLst>
        </pc:spChg>
        <pc:picChg chg="add mod ord">
          <ac:chgData name="Gunnar Pettersson" userId="f4f354e7-9861-4a04-8b05-f57136c75378" providerId="ADAL" clId="{25C392E5-357C-4FC0-8062-066DAACB6D26}" dt="2022-11-19T15:40:29.956" v="75" actId="167"/>
          <ac:picMkLst>
            <pc:docMk/>
            <pc:sldMk cId="1394658115" sldId="408"/>
            <ac:picMk id="4" creationId="{1E5247ED-D6DC-43E7-8E21-022F98E8C0F3}"/>
          </ac:picMkLst>
        </pc:picChg>
        <pc:picChg chg="del">
          <ac:chgData name="Gunnar Pettersson" userId="f4f354e7-9861-4a04-8b05-f57136c75378" providerId="ADAL" clId="{25C392E5-357C-4FC0-8062-066DAACB6D26}" dt="2022-11-19T15:40:05.815" v="68" actId="478"/>
          <ac:picMkLst>
            <pc:docMk/>
            <pc:sldMk cId="1394658115" sldId="408"/>
            <ac:picMk id="9" creationId="{FB097300-F50B-4D50-AEDC-90C0494E7821}"/>
          </ac:picMkLst>
        </pc:picChg>
        <pc:picChg chg="ord">
          <ac:chgData name="Gunnar Pettersson" userId="f4f354e7-9861-4a04-8b05-f57136c75378" providerId="ADAL" clId="{25C392E5-357C-4FC0-8062-066DAACB6D26}" dt="2022-11-19T15:40:04.001" v="67" actId="167"/>
          <ac:picMkLst>
            <pc:docMk/>
            <pc:sldMk cId="1394658115" sldId="408"/>
            <ac:picMk id="10" creationId="{F621263A-6482-4E81-8B61-B47C9A1AEBE6}"/>
          </ac:picMkLst>
        </pc:picChg>
      </pc:sldChg>
      <pc:sldChg chg="addSp delSp modSp mod modAnim modNotesTx">
        <pc:chgData name="Gunnar Pettersson" userId="f4f354e7-9861-4a04-8b05-f57136c75378" providerId="ADAL" clId="{25C392E5-357C-4FC0-8062-066DAACB6D26}" dt="2022-11-19T14:26:29.174" v="14"/>
        <pc:sldMkLst>
          <pc:docMk/>
          <pc:sldMk cId="482004598" sldId="535"/>
        </pc:sldMkLst>
        <pc:picChg chg="add mod ord">
          <ac:chgData name="Gunnar Pettersson" userId="f4f354e7-9861-4a04-8b05-f57136c75378" providerId="ADAL" clId="{25C392E5-357C-4FC0-8062-066DAACB6D26}" dt="2022-11-19T14:25:37.838" v="11" actId="167"/>
          <ac:picMkLst>
            <pc:docMk/>
            <pc:sldMk cId="482004598" sldId="535"/>
            <ac:picMk id="5" creationId="{AC53F7DE-4E24-4917-B186-0B42F6A47E51}"/>
          </ac:picMkLst>
        </pc:picChg>
        <pc:picChg chg="del">
          <ac:chgData name="Gunnar Pettersson" userId="f4f354e7-9861-4a04-8b05-f57136c75378" providerId="ADAL" clId="{25C392E5-357C-4FC0-8062-066DAACB6D26}" dt="2022-11-19T14:25:15.127" v="5" actId="478"/>
          <ac:picMkLst>
            <pc:docMk/>
            <pc:sldMk cId="482004598" sldId="535"/>
            <ac:picMk id="10" creationId="{BD9EEFBD-43A8-4D60-AFDB-131329A9DB83}"/>
          </ac:picMkLst>
        </pc:picChg>
        <pc:picChg chg="mod ord">
          <ac:chgData name="Gunnar Pettersson" userId="f4f354e7-9861-4a04-8b05-f57136c75378" providerId="ADAL" clId="{25C392E5-357C-4FC0-8062-066DAACB6D26}" dt="2022-11-19T14:26:29.174" v="14"/>
          <ac:picMkLst>
            <pc:docMk/>
            <pc:sldMk cId="482004598" sldId="535"/>
            <ac:picMk id="11" creationId="{A48F1B45-D473-46B2-8C01-9490C8F6869A}"/>
          </ac:picMkLst>
        </pc:picChg>
      </pc:sldChg>
      <pc:sldChg chg="addSp delSp modSp mod modAnim modNotesTx">
        <pc:chgData name="Gunnar Pettersson" userId="f4f354e7-9861-4a04-8b05-f57136c75378" providerId="ADAL" clId="{25C392E5-357C-4FC0-8062-066DAACB6D26}" dt="2022-11-19T15:35:39.791" v="36"/>
        <pc:sldMkLst>
          <pc:docMk/>
          <pc:sldMk cId="523964238" sldId="539"/>
        </pc:sldMkLst>
        <pc:picChg chg="add mod ord">
          <ac:chgData name="Gunnar Pettersson" userId="f4f354e7-9861-4a04-8b05-f57136c75378" providerId="ADAL" clId="{25C392E5-357C-4FC0-8062-066DAACB6D26}" dt="2022-11-19T15:35:26.631" v="34" actId="167"/>
          <ac:picMkLst>
            <pc:docMk/>
            <pc:sldMk cId="523964238" sldId="539"/>
            <ac:picMk id="4" creationId="{847BE9BE-75B0-4F19-ACCE-893E671E136A}"/>
          </ac:picMkLst>
        </pc:picChg>
        <pc:picChg chg="del">
          <ac:chgData name="Gunnar Pettersson" userId="f4f354e7-9861-4a04-8b05-f57136c75378" providerId="ADAL" clId="{25C392E5-357C-4FC0-8062-066DAACB6D26}" dt="2022-11-19T15:34:58.736" v="29" actId="478"/>
          <ac:picMkLst>
            <pc:docMk/>
            <pc:sldMk cId="523964238" sldId="539"/>
            <ac:picMk id="27" creationId="{0E22EA71-96EE-478C-89F3-C4AD60EA8BBB}"/>
          </ac:picMkLst>
        </pc:picChg>
        <pc:picChg chg="ord">
          <ac:chgData name="Gunnar Pettersson" userId="f4f354e7-9861-4a04-8b05-f57136c75378" providerId="ADAL" clId="{25C392E5-357C-4FC0-8062-066DAACB6D26}" dt="2022-11-19T15:34:55.635" v="28" actId="167"/>
          <ac:picMkLst>
            <pc:docMk/>
            <pc:sldMk cId="523964238" sldId="539"/>
            <ac:picMk id="28" creationId="{F12051F1-792E-43F8-960E-227E186ED2A8}"/>
          </ac:picMkLst>
        </pc:picChg>
      </pc:sldChg>
      <pc:sldChg chg="addSp delSp modSp mod">
        <pc:chgData name="Gunnar Pettersson" userId="f4f354e7-9861-4a04-8b05-f57136c75378" providerId="ADAL" clId="{25C392E5-357C-4FC0-8062-066DAACB6D26}" dt="2022-11-19T14:26:59.431" v="19" actId="207"/>
        <pc:sldMkLst>
          <pc:docMk/>
          <pc:sldMk cId="3124606494" sldId="1172"/>
        </pc:sldMkLst>
        <pc:spChg chg="add del">
          <ac:chgData name="Gunnar Pettersson" userId="f4f354e7-9861-4a04-8b05-f57136c75378" providerId="ADAL" clId="{25C392E5-357C-4FC0-8062-066DAACB6D26}" dt="2022-11-19T14:26:54.210" v="18" actId="22"/>
          <ac:spMkLst>
            <pc:docMk/>
            <pc:sldMk cId="3124606494" sldId="1172"/>
            <ac:spMk id="27" creationId="{E6F91AFE-20DE-4865-B266-A11F4F109F81}"/>
          </ac:spMkLst>
        </pc:spChg>
        <pc:spChg chg="mod">
          <ac:chgData name="Gunnar Pettersson" userId="f4f354e7-9861-4a04-8b05-f57136c75378" providerId="ADAL" clId="{25C392E5-357C-4FC0-8062-066DAACB6D26}" dt="2022-11-19T14:26:59.431" v="19" actId="207"/>
          <ac:spMkLst>
            <pc:docMk/>
            <pc:sldMk cId="3124606494" sldId="1172"/>
            <ac:spMk id="42" creationId="{F52167CF-7E05-4C12-A5CB-F1445BDD4CF6}"/>
          </ac:spMkLst>
        </pc:spChg>
      </pc:sldChg>
      <pc:sldChg chg="modAnim">
        <pc:chgData name="Gunnar Pettersson" userId="f4f354e7-9861-4a04-8b05-f57136c75378" providerId="ADAL" clId="{25C392E5-357C-4FC0-8062-066DAACB6D26}" dt="2022-11-19T15:36:14.306" v="38"/>
        <pc:sldMkLst>
          <pc:docMk/>
          <pc:sldMk cId="1539344561" sldId="1173"/>
        </pc:sldMkLst>
      </pc:sldChg>
      <pc:sldChg chg="addSp delSp modSp mod modAnim modNotesTx">
        <pc:chgData name="Gunnar Pettersson" userId="f4f354e7-9861-4a04-8b05-f57136c75378" providerId="ADAL" clId="{25C392E5-357C-4FC0-8062-066DAACB6D26}" dt="2022-11-19T15:39:10.073" v="64" actId="20577"/>
        <pc:sldMkLst>
          <pc:docMk/>
          <pc:sldMk cId="122676164" sldId="1175"/>
        </pc:sldMkLst>
        <pc:picChg chg="add del mod">
          <ac:chgData name="Gunnar Pettersson" userId="f4f354e7-9861-4a04-8b05-f57136c75378" providerId="ADAL" clId="{25C392E5-357C-4FC0-8062-066DAACB6D26}" dt="2022-11-19T15:37:39.657" v="48" actId="478"/>
          <ac:picMkLst>
            <pc:docMk/>
            <pc:sldMk cId="122676164" sldId="1175"/>
            <ac:picMk id="4" creationId="{CE887444-9BE1-44EA-9657-B491B4C9E294}"/>
          </ac:picMkLst>
        </pc:picChg>
        <pc:picChg chg="add mod modCrop">
          <ac:chgData name="Gunnar Pettersson" userId="f4f354e7-9861-4a04-8b05-f57136c75378" providerId="ADAL" clId="{25C392E5-357C-4FC0-8062-066DAACB6D26}" dt="2022-11-19T15:38:41.904" v="60" actId="732"/>
          <ac:picMkLst>
            <pc:docMk/>
            <pc:sldMk cId="122676164" sldId="1175"/>
            <ac:picMk id="6" creationId="{1BC30482-67F1-490D-8346-3E41A533685B}"/>
          </ac:picMkLst>
        </pc:picChg>
        <pc:picChg chg="del">
          <ac:chgData name="Gunnar Pettersson" userId="f4f354e7-9861-4a04-8b05-f57136c75378" providerId="ADAL" clId="{25C392E5-357C-4FC0-8062-066DAACB6D26}" dt="2022-11-19T15:37:14.537" v="40" actId="478"/>
          <ac:picMkLst>
            <pc:docMk/>
            <pc:sldMk cId="122676164" sldId="1175"/>
            <ac:picMk id="27" creationId="{E4BC3FD6-5510-43CE-9640-BA025380BAD9}"/>
          </ac:picMkLst>
        </pc:picChg>
        <pc:picChg chg="ord">
          <ac:chgData name="Gunnar Pettersson" userId="f4f354e7-9861-4a04-8b05-f57136c75378" providerId="ADAL" clId="{25C392E5-357C-4FC0-8062-066DAACB6D26}" dt="2022-11-19T15:37:11.825" v="39" actId="167"/>
          <ac:picMkLst>
            <pc:docMk/>
            <pc:sldMk cId="122676164" sldId="1175"/>
            <ac:picMk id="29" creationId="{CFAB2600-39F0-46F6-BEE2-4E6AC5B1BA2A}"/>
          </ac:picMkLst>
        </pc:picChg>
      </pc:sldChg>
      <pc:sldChg chg="modAnim modNotesTx">
        <pc:chgData name="Gunnar Pettersson" userId="f4f354e7-9861-4a04-8b05-f57136c75378" providerId="ADAL" clId="{25C392E5-357C-4FC0-8062-066DAACB6D26}" dt="2022-11-19T15:41:00.086" v="88" actId="113"/>
        <pc:sldMkLst>
          <pc:docMk/>
          <pc:sldMk cId="2163198485" sldId="1177"/>
        </pc:sldMkLst>
      </pc:sldChg>
      <pc:sldChg chg="modSp mod">
        <pc:chgData name="Gunnar Pettersson" userId="f4f354e7-9861-4a04-8b05-f57136c75378" providerId="ADAL" clId="{25C392E5-357C-4FC0-8062-066DAACB6D26}" dt="2022-11-20T10:54:18.301" v="314" actId="207"/>
        <pc:sldMkLst>
          <pc:docMk/>
          <pc:sldMk cId="2171696486" sldId="2762"/>
        </pc:sldMkLst>
        <pc:spChg chg="mod">
          <ac:chgData name="Gunnar Pettersson" userId="f4f354e7-9861-4a04-8b05-f57136c75378" providerId="ADAL" clId="{25C392E5-357C-4FC0-8062-066DAACB6D26}" dt="2022-11-20T10:54:18.301" v="314" actId="207"/>
          <ac:spMkLst>
            <pc:docMk/>
            <pc:sldMk cId="2171696486" sldId="2762"/>
            <ac:spMk id="4" creationId="{91019DC3-2A8B-4728-B475-BFDA9192C02D}"/>
          </ac:spMkLst>
        </pc:spChg>
      </pc:sldChg>
      <pc:sldChg chg="addSp delSp modSp modAnim">
        <pc:chgData name="Gunnar Pettersson" userId="f4f354e7-9861-4a04-8b05-f57136c75378" providerId="ADAL" clId="{25C392E5-357C-4FC0-8062-066DAACB6D26}" dt="2022-11-19T14:24:04.107" v="1"/>
        <pc:sldMkLst>
          <pc:docMk/>
          <pc:sldMk cId="4008213151" sldId="2763"/>
        </pc:sldMkLst>
        <pc:spChg chg="del">
          <ac:chgData name="Gunnar Pettersson" userId="f4f354e7-9861-4a04-8b05-f57136c75378" providerId="ADAL" clId="{25C392E5-357C-4FC0-8062-066DAACB6D26}" dt="2022-11-19T14:24:00.602" v="0" actId="478"/>
          <ac:spMkLst>
            <pc:docMk/>
            <pc:sldMk cId="4008213151" sldId="2763"/>
            <ac:spMk id="2" creationId="{6105CEC6-2873-426E-B86C-0F417E6E7229}"/>
          </ac:spMkLst>
        </pc:spChg>
        <pc:spChg chg="del">
          <ac:chgData name="Gunnar Pettersson" userId="f4f354e7-9861-4a04-8b05-f57136c75378" providerId="ADAL" clId="{25C392E5-357C-4FC0-8062-066DAACB6D26}" dt="2022-11-19T14:24:00.602" v="0" actId="478"/>
          <ac:spMkLst>
            <pc:docMk/>
            <pc:sldMk cId="4008213151" sldId="2763"/>
            <ac:spMk id="11" creationId="{3DB8BD1C-CDCA-4548-91C6-C43E512BF069}"/>
          </ac:spMkLst>
        </pc:spChg>
        <pc:spChg chg="del">
          <ac:chgData name="Gunnar Pettersson" userId="f4f354e7-9861-4a04-8b05-f57136c75378" providerId="ADAL" clId="{25C392E5-357C-4FC0-8062-066DAACB6D26}" dt="2022-11-19T14:24:00.602" v="0" actId="478"/>
          <ac:spMkLst>
            <pc:docMk/>
            <pc:sldMk cId="4008213151" sldId="2763"/>
            <ac:spMk id="16" creationId="{6AC551A1-52FC-41A3-83AD-41AAE98FC349}"/>
          </ac:spMkLst>
        </pc:spChg>
        <pc:spChg chg="del">
          <ac:chgData name="Gunnar Pettersson" userId="f4f354e7-9861-4a04-8b05-f57136c75378" providerId="ADAL" clId="{25C392E5-357C-4FC0-8062-066DAACB6D26}" dt="2022-11-19T14:24:00.602" v="0" actId="478"/>
          <ac:spMkLst>
            <pc:docMk/>
            <pc:sldMk cId="4008213151" sldId="2763"/>
            <ac:spMk id="21" creationId="{A58D6D55-CEB3-44FE-91D1-FFB21D3CFA16}"/>
          </ac:spMkLst>
        </pc:spChg>
        <pc:spChg chg="del">
          <ac:chgData name="Gunnar Pettersson" userId="f4f354e7-9861-4a04-8b05-f57136c75378" providerId="ADAL" clId="{25C392E5-357C-4FC0-8062-066DAACB6D26}" dt="2022-11-19T14:24:00.602" v="0" actId="478"/>
          <ac:spMkLst>
            <pc:docMk/>
            <pc:sldMk cId="4008213151" sldId="2763"/>
            <ac:spMk id="23" creationId="{408F1381-A42E-4720-8A5C-8B8FDFF8B034}"/>
          </ac:spMkLst>
        </pc:spChg>
        <pc:spChg chg="del">
          <ac:chgData name="Gunnar Pettersson" userId="f4f354e7-9861-4a04-8b05-f57136c75378" providerId="ADAL" clId="{25C392E5-357C-4FC0-8062-066DAACB6D26}" dt="2022-11-19T14:24:00.602" v="0" actId="478"/>
          <ac:spMkLst>
            <pc:docMk/>
            <pc:sldMk cId="4008213151" sldId="2763"/>
            <ac:spMk id="24" creationId="{6C7EBCFD-80B9-4B5B-88F5-26BC8A180F67}"/>
          </ac:spMkLst>
        </pc:spChg>
        <pc:spChg chg="del">
          <ac:chgData name="Gunnar Pettersson" userId="f4f354e7-9861-4a04-8b05-f57136c75378" providerId="ADAL" clId="{25C392E5-357C-4FC0-8062-066DAACB6D26}" dt="2022-11-19T14:24:00.602" v="0" actId="478"/>
          <ac:spMkLst>
            <pc:docMk/>
            <pc:sldMk cId="4008213151" sldId="2763"/>
            <ac:spMk id="26" creationId="{34D816D7-8DE7-4FF4-94AF-6AAF794C2983}"/>
          </ac:spMkLst>
        </pc:spChg>
        <pc:spChg chg="del">
          <ac:chgData name="Gunnar Pettersson" userId="f4f354e7-9861-4a04-8b05-f57136c75378" providerId="ADAL" clId="{25C392E5-357C-4FC0-8062-066DAACB6D26}" dt="2022-11-19T14:24:00.602" v="0" actId="478"/>
          <ac:spMkLst>
            <pc:docMk/>
            <pc:sldMk cId="4008213151" sldId="2763"/>
            <ac:spMk id="30" creationId="{DBA0A9EA-DDF1-4742-BE59-DB2AC00CDDDE}"/>
          </ac:spMkLst>
        </pc:spChg>
        <pc:spChg chg="add mod">
          <ac:chgData name="Gunnar Pettersson" userId="f4f354e7-9861-4a04-8b05-f57136c75378" providerId="ADAL" clId="{25C392E5-357C-4FC0-8062-066DAACB6D26}" dt="2022-11-19T14:24:04.107" v="1"/>
          <ac:spMkLst>
            <pc:docMk/>
            <pc:sldMk cId="4008213151" sldId="2763"/>
            <ac:spMk id="33" creationId="{BEFE8491-A280-4C81-B057-BAA066E307FB}"/>
          </ac:spMkLst>
        </pc:spChg>
        <pc:spChg chg="add mod">
          <ac:chgData name="Gunnar Pettersson" userId="f4f354e7-9861-4a04-8b05-f57136c75378" providerId="ADAL" clId="{25C392E5-357C-4FC0-8062-066DAACB6D26}" dt="2022-11-19T14:24:04.107" v="1"/>
          <ac:spMkLst>
            <pc:docMk/>
            <pc:sldMk cId="4008213151" sldId="2763"/>
            <ac:spMk id="34" creationId="{5404EA2B-E163-4A1D-A89A-80A0A589CD3A}"/>
          </ac:spMkLst>
        </pc:spChg>
        <pc:spChg chg="add mod">
          <ac:chgData name="Gunnar Pettersson" userId="f4f354e7-9861-4a04-8b05-f57136c75378" providerId="ADAL" clId="{25C392E5-357C-4FC0-8062-066DAACB6D26}" dt="2022-11-19T14:24:04.107" v="1"/>
          <ac:spMkLst>
            <pc:docMk/>
            <pc:sldMk cId="4008213151" sldId="2763"/>
            <ac:spMk id="35" creationId="{CCD8F352-00C4-4370-B09D-7D8D929F800D}"/>
          </ac:spMkLst>
        </pc:spChg>
        <pc:spChg chg="del">
          <ac:chgData name="Gunnar Pettersson" userId="f4f354e7-9861-4a04-8b05-f57136c75378" providerId="ADAL" clId="{25C392E5-357C-4FC0-8062-066DAACB6D26}" dt="2022-11-19T14:24:00.602" v="0" actId="478"/>
          <ac:spMkLst>
            <pc:docMk/>
            <pc:sldMk cId="4008213151" sldId="2763"/>
            <ac:spMk id="36" creationId="{2A68DC05-848E-47AD-ACEC-BC0BCD72EF45}"/>
          </ac:spMkLst>
        </pc:spChg>
        <pc:spChg chg="add mod">
          <ac:chgData name="Gunnar Pettersson" userId="f4f354e7-9861-4a04-8b05-f57136c75378" providerId="ADAL" clId="{25C392E5-357C-4FC0-8062-066DAACB6D26}" dt="2022-11-19T14:24:04.107" v="1"/>
          <ac:spMkLst>
            <pc:docMk/>
            <pc:sldMk cId="4008213151" sldId="2763"/>
            <ac:spMk id="37" creationId="{CA1A5D6D-69FA-4E7C-9794-80ED832F9494}"/>
          </ac:spMkLst>
        </pc:spChg>
        <pc:spChg chg="add mod">
          <ac:chgData name="Gunnar Pettersson" userId="f4f354e7-9861-4a04-8b05-f57136c75378" providerId="ADAL" clId="{25C392E5-357C-4FC0-8062-066DAACB6D26}" dt="2022-11-19T14:24:04.107" v="1"/>
          <ac:spMkLst>
            <pc:docMk/>
            <pc:sldMk cId="4008213151" sldId="2763"/>
            <ac:spMk id="39" creationId="{0663DEEC-C4E7-43A1-9CF2-1C8028FF7603}"/>
          </ac:spMkLst>
        </pc:spChg>
        <pc:spChg chg="del">
          <ac:chgData name="Gunnar Pettersson" userId="f4f354e7-9861-4a04-8b05-f57136c75378" providerId="ADAL" clId="{25C392E5-357C-4FC0-8062-066DAACB6D26}" dt="2022-11-19T14:24:00.602" v="0" actId="478"/>
          <ac:spMkLst>
            <pc:docMk/>
            <pc:sldMk cId="4008213151" sldId="2763"/>
            <ac:spMk id="40" creationId="{D4A09214-7DFB-4D09-A791-93638739035A}"/>
          </ac:spMkLst>
        </pc:spChg>
        <pc:spChg chg="add mod">
          <ac:chgData name="Gunnar Pettersson" userId="f4f354e7-9861-4a04-8b05-f57136c75378" providerId="ADAL" clId="{25C392E5-357C-4FC0-8062-066DAACB6D26}" dt="2022-11-19T14:24:04.107" v="1"/>
          <ac:spMkLst>
            <pc:docMk/>
            <pc:sldMk cId="4008213151" sldId="2763"/>
            <ac:spMk id="41" creationId="{6A3B9A81-4CBE-4571-AD71-BA1FC470B6F4}"/>
          </ac:spMkLst>
        </pc:spChg>
        <pc:spChg chg="add mod">
          <ac:chgData name="Gunnar Pettersson" userId="f4f354e7-9861-4a04-8b05-f57136c75378" providerId="ADAL" clId="{25C392E5-357C-4FC0-8062-066DAACB6D26}" dt="2022-11-19T14:24:04.107" v="1"/>
          <ac:spMkLst>
            <pc:docMk/>
            <pc:sldMk cId="4008213151" sldId="2763"/>
            <ac:spMk id="42" creationId="{1FB57C40-A766-4183-9877-34DEB6AA6F93}"/>
          </ac:spMkLst>
        </pc:spChg>
        <pc:spChg chg="add mod">
          <ac:chgData name="Gunnar Pettersson" userId="f4f354e7-9861-4a04-8b05-f57136c75378" providerId="ADAL" clId="{25C392E5-357C-4FC0-8062-066DAACB6D26}" dt="2022-11-19T14:24:04.107" v="1"/>
          <ac:spMkLst>
            <pc:docMk/>
            <pc:sldMk cId="4008213151" sldId="2763"/>
            <ac:spMk id="43" creationId="{330A9349-63B5-44A2-B4E1-16E0F610E760}"/>
          </ac:spMkLst>
        </pc:spChg>
        <pc:spChg chg="add mod">
          <ac:chgData name="Gunnar Pettersson" userId="f4f354e7-9861-4a04-8b05-f57136c75378" providerId="ADAL" clId="{25C392E5-357C-4FC0-8062-066DAACB6D26}" dt="2022-11-19T14:24:04.107" v="1"/>
          <ac:spMkLst>
            <pc:docMk/>
            <pc:sldMk cId="4008213151" sldId="2763"/>
            <ac:spMk id="44" creationId="{A0782942-A77F-4352-A073-C3D0BFDA71A0}"/>
          </ac:spMkLst>
        </pc:spChg>
        <pc:spChg chg="add mod">
          <ac:chgData name="Gunnar Pettersson" userId="f4f354e7-9861-4a04-8b05-f57136c75378" providerId="ADAL" clId="{25C392E5-357C-4FC0-8062-066DAACB6D26}" dt="2022-11-19T14:24:04.107" v="1"/>
          <ac:spMkLst>
            <pc:docMk/>
            <pc:sldMk cId="4008213151" sldId="2763"/>
            <ac:spMk id="46" creationId="{0405401C-3A66-40FE-BE01-FC4264A2B901}"/>
          </ac:spMkLst>
        </pc:spChg>
        <pc:spChg chg="del">
          <ac:chgData name="Gunnar Pettersson" userId="f4f354e7-9861-4a04-8b05-f57136c75378" providerId="ADAL" clId="{25C392E5-357C-4FC0-8062-066DAACB6D26}" dt="2022-11-19T14:24:00.602" v="0" actId="478"/>
          <ac:spMkLst>
            <pc:docMk/>
            <pc:sldMk cId="4008213151" sldId="2763"/>
            <ac:spMk id="47" creationId="{375F67C3-5F74-491D-91CE-3C5D57401F57}"/>
          </ac:spMkLst>
        </pc:spChg>
        <pc:spChg chg="add mod">
          <ac:chgData name="Gunnar Pettersson" userId="f4f354e7-9861-4a04-8b05-f57136c75378" providerId="ADAL" clId="{25C392E5-357C-4FC0-8062-066DAACB6D26}" dt="2022-11-19T14:24:04.107" v="1"/>
          <ac:spMkLst>
            <pc:docMk/>
            <pc:sldMk cId="4008213151" sldId="2763"/>
            <ac:spMk id="48" creationId="{45A18C67-686E-420A-ABEC-3C48D0C0727E}"/>
          </ac:spMkLst>
        </pc:spChg>
        <pc:spChg chg="del">
          <ac:chgData name="Gunnar Pettersson" userId="f4f354e7-9861-4a04-8b05-f57136c75378" providerId="ADAL" clId="{25C392E5-357C-4FC0-8062-066DAACB6D26}" dt="2022-11-19T14:24:00.602" v="0" actId="478"/>
          <ac:spMkLst>
            <pc:docMk/>
            <pc:sldMk cId="4008213151" sldId="2763"/>
            <ac:spMk id="49" creationId="{8CD09E80-1957-4767-9F22-AC27860D28C3}"/>
          </ac:spMkLst>
        </pc:spChg>
        <pc:spChg chg="add mod">
          <ac:chgData name="Gunnar Pettersson" userId="f4f354e7-9861-4a04-8b05-f57136c75378" providerId="ADAL" clId="{25C392E5-357C-4FC0-8062-066DAACB6D26}" dt="2022-11-19T14:24:04.107" v="1"/>
          <ac:spMkLst>
            <pc:docMk/>
            <pc:sldMk cId="4008213151" sldId="2763"/>
            <ac:spMk id="50" creationId="{A7F4E74F-EAC4-4EC9-B98C-43E998F07949}"/>
          </ac:spMkLst>
        </pc:spChg>
        <pc:spChg chg="del">
          <ac:chgData name="Gunnar Pettersson" userId="f4f354e7-9861-4a04-8b05-f57136c75378" providerId="ADAL" clId="{25C392E5-357C-4FC0-8062-066DAACB6D26}" dt="2022-11-19T14:24:00.602" v="0" actId="478"/>
          <ac:spMkLst>
            <pc:docMk/>
            <pc:sldMk cId="4008213151" sldId="2763"/>
            <ac:spMk id="51" creationId="{70F753F9-CDFB-4A05-BC8D-6505448E3143}"/>
          </ac:spMkLst>
        </pc:spChg>
        <pc:spChg chg="add mod">
          <ac:chgData name="Gunnar Pettersson" userId="f4f354e7-9861-4a04-8b05-f57136c75378" providerId="ADAL" clId="{25C392E5-357C-4FC0-8062-066DAACB6D26}" dt="2022-11-19T14:24:04.107" v="1"/>
          <ac:spMkLst>
            <pc:docMk/>
            <pc:sldMk cId="4008213151" sldId="2763"/>
            <ac:spMk id="53" creationId="{048B2825-96F4-489A-952A-DE5FC928275F}"/>
          </ac:spMkLst>
        </pc:spChg>
        <pc:picChg chg="del">
          <ac:chgData name="Gunnar Pettersson" userId="f4f354e7-9861-4a04-8b05-f57136c75378" providerId="ADAL" clId="{25C392E5-357C-4FC0-8062-066DAACB6D26}" dt="2022-11-19T14:24:00.602" v="0" actId="478"/>
          <ac:picMkLst>
            <pc:docMk/>
            <pc:sldMk cId="4008213151" sldId="2763"/>
            <ac:picMk id="27" creationId="{AACCC6B0-9CBD-4AB0-9810-D9AB720516C6}"/>
          </ac:picMkLst>
        </pc:picChg>
        <pc:picChg chg="del">
          <ac:chgData name="Gunnar Pettersson" userId="f4f354e7-9861-4a04-8b05-f57136c75378" providerId="ADAL" clId="{25C392E5-357C-4FC0-8062-066DAACB6D26}" dt="2022-11-19T14:24:00.602" v="0" actId="478"/>
          <ac:picMkLst>
            <pc:docMk/>
            <pc:sldMk cId="4008213151" sldId="2763"/>
            <ac:picMk id="28" creationId="{0FE653F3-8A51-4FE0-A531-DEEFB34122E3}"/>
          </ac:picMkLst>
        </pc:picChg>
        <pc:picChg chg="del">
          <ac:chgData name="Gunnar Pettersson" userId="f4f354e7-9861-4a04-8b05-f57136c75378" providerId="ADAL" clId="{25C392E5-357C-4FC0-8062-066DAACB6D26}" dt="2022-11-19T14:24:00.602" v="0" actId="478"/>
          <ac:picMkLst>
            <pc:docMk/>
            <pc:sldMk cId="4008213151" sldId="2763"/>
            <ac:picMk id="31" creationId="{3844A3B6-255C-4C93-A34D-E7053A8847F8}"/>
          </ac:picMkLst>
        </pc:picChg>
        <pc:picChg chg="del">
          <ac:chgData name="Gunnar Pettersson" userId="f4f354e7-9861-4a04-8b05-f57136c75378" providerId="ADAL" clId="{25C392E5-357C-4FC0-8062-066DAACB6D26}" dt="2022-11-19T14:24:00.602" v="0" actId="478"/>
          <ac:picMkLst>
            <pc:docMk/>
            <pc:sldMk cId="4008213151" sldId="2763"/>
            <ac:picMk id="32" creationId="{9E92A80A-8E9D-4F64-8285-38EA546A6078}"/>
          </ac:picMkLst>
        </pc:picChg>
        <pc:picChg chg="add mod">
          <ac:chgData name="Gunnar Pettersson" userId="f4f354e7-9861-4a04-8b05-f57136c75378" providerId="ADAL" clId="{25C392E5-357C-4FC0-8062-066DAACB6D26}" dt="2022-11-19T14:24:04.107" v="1"/>
          <ac:picMkLst>
            <pc:docMk/>
            <pc:sldMk cId="4008213151" sldId="2763"/>
            <ac:picMk id="38" creationId="{B9527E67-5CE5-4A9C-84E9-37D37417B198}"/>
          </ac:picMkLst>
        </pc:picChg>
        <pc:picChg chg="del">
          <ac:chgData name="Gunnar Pettersson" userId="f4f354e7-9861-4a04-8b05-f57136c75378" providerId="ADAL" clId="{25C392E5-357C-4FC0-8062-066DAACB6D26}" dt="2022-11-19T14:24:00.602" v="0" actId="478"/>
          <ac:picMkLst>
            <pc:docMk/>
            <pc:sldMk cId="4008213151" sldId="2763"/>
            <ac:picMk id="45" creationId="{1BD37072-583B-48D9-B6AB-51EF4F981B87}"/>
          </ac:picMkLst>
        </pc:picChg>
        <pc:picChg chg="add mod">
          <ac:chgData name="Gunnar Pettersson" userId="f4f354e7-9861-4a04-8b05-f57136c75378" providerId="ADAL" clId="{25C392E5-357C-4FC0-8062-066DAACB6D26}" dt="2022-11-19T14:24:04.107" v="1"/>
          <ac:picMkLst>
            <pc:docMk/>
            <pc:sldMk cId="4008213151" sldId="2763"/>
            <ac:picMk id="54" creationId="{F7C3F361-DC2E-4D2A-A9F5-C455397741AA}"/>
          </ac:picMkLst>
        </pc:picChg>
        <pc:picChg chg="add mod">
          <ac:chgData name="Gunnar Pettersson" userId="f4f354e7-9861-4a04-8b05-f57136c75378" providerId="ADAL" clId="{25C392E5-357C-4FC0-8062-066DAACB6D26}" dt="2022-11-19T14:24:04.107" v="1"/>
          <ac:picMkLst>
            <pc:docMk/>
            <pc:sldMk cId="4008213151" sldId="2763"/>
            <ac:picMk id="55" creationId="{42F7AB89-65CB-46A2-B6C2-0F4B5413EEBA}"/>
          </ac:picMkLst>
        </pc:picChg>
        <pc:picChg chg="add mod">
          <ac:chgData name="Gunnar Pettersson" userId="f4f354e7-9861-4a04-8b05-f57136c75378" providerId="ADAL" clId="{25C392E5-357C-4FC0-8062-066DAACB6D26}" dt="2022-11-19T14:24:04.107" v="1"/>
          <ac:picMkLst>
            <pc:docMk/>
            <pc:sldMk cId="4008213151" sldId="2763"/>
            <ac:picMk id="56" creationId="{22CF9C7E-6228-4676-95EF-A81F4BD6E232}"/>
          </ac:picMkLst>
        </pc:picChg>
        <pc:picChg chg="add mod">
          <ac:chgData name="Gunnar Pettersson" userId="f4f354e7-9861-4a04-8b05-f57136c75378" providerId="ADAL" clId="{25C392E5-357C-4FC0-8062-066DAACB6D26}" dt="2022-11-19T14:24:04.107" v="1"/>
          <ac:picMkLst>
            <pc:docMk/>
            <pc:sldMk cId="4008213151" sldId="2763"/>
            <ac:picMk id="57" creationId="{FC238BD3-4B90-4DBB-B5F6-A89A005438AD}"/>
          </ac:picMkLst>
        </pc:picChg>
        <pc:cxnChg chg="del">
          <ac:chgData name="Gunnar Pettersson" userId="f4f354e7-9861-4a04-8b05-f57136c75378" providerId="ADAL" clId="{25C392E5-357C-4FC0-8062-066DAACB6D26}" dt="2022-11-19T14:24:00.602" v="0" actId="478"/>
          <ac:cxnSpMkLst>
            <pc:docMk/>
            <pc:sldMk cId="4008213151" sldId="2763"/>
            <ac:cxnSpMk id="8" creationId="{A4AB47E5-9E16-4E20-A53D-945C60B789CC}"/>
          </ac:cxnSpMkLst>
        </pc:cxnChg>
        <pc:cxnChg chg="del">
          <ac:chgData name="Gunnar Pettersson" userId="f4f354e7-9861-4a04-8b05-f57136c75378" providerId="ADAL" clId="{25C392E5-357C-4FC0-8062-066DAACB6D26}" dt="2022-11-19T14:24:00.602" v="0" actId="478"/>
          <ac:cxnSpMkLst>
            <pc:docMk/>
            <pc:sldMk cId="4008213151" sldId="2763"/>
            <ac:cxnSpMk id="29" creationId="{36CA2AD2-EB25-41EF-A5BC-E9C1AAB24C90}"/>
          </ac:cxnSpMkLst>
        </pc:cxnChg>
      </pc:sldChg>
      <pc:sldChg chg="addSp delSp modSp mod delAnim modAnim">
        <pc:chgData name="Gunnar Pettersson" userId="f4f354e7-9861-4a04-8b05-f57136c75378" providerId="ADAL" clId="{25C392E5-357C-4FC0-8062-066DAACB6D26}" dt="2022-11-19T15:33:14.742" v="21"/>
        <pc:sldMkLst>
          <pc:docMk/>
          <pc:sldMk cId="665224660" sldId="2767"/>
        </pc:sldMkLst>
        <pc:spChg chg="del">
          <ac:chgData name="Gunnar Pettersson" userId="f4f354e7-9861-4a04-8b05-f57136c75378" providerId="ADAL" clId="{25C392E5-357C-4FC0-8062-066DAACB6D26}" dt="2022-11-19T15:32:44.339" v="20" actId="478"/>
          <ac:spMkLst>
            <pc:docMk/>
            <pc:sldMk cId="665224660" sldId="2767"/>
            <ac:spMk id="2" creationId="{BAB99339-6619-4BEB-B389-36F42474923E}"/>
          </ac:spMkLst>
        </pc:spChg>
        <pc:spChg chg="del">
          <ac:chgData name="Gunnar Pettersson" userId="f4f354e7-9861-4a04-8b05-f57136c75378" providerId="ADAL" clId="{25C392E5-357C-4FC0-8062-066DAACB6D26}" dt="2022-11-19T15:32:44.339" v="20" actId="478"/>
          <ac:spMkLst>
            <pc:docMk/>
            <pc:sldMk cId="665224660" sldId="2767"/>
            <ac:spMk id="4" creationId="{9B29CF07-3700-41C0-B156-20221B4F1D6E}"/>
          </ac:spMkLst>
        </pc:spChg>
        <pc:spChg chg="add mod">
          <ac:chgData name="Gunnar Pettersson" userId="f4f354e7-9861-4a04-8b05-f57136c75378" providerId="ADAL" clId="{25C392E5-357C-4FC0-8062-066DAACB6D26}" dt="2022-11-19T15:33:14.742" v="21"/>
          <ac:spMkLst>
            <pc:docMk/>
            <pc:sldMk cId="665224660" sldId="2767"/>
            <ac:spMk id="24" creationId="{75E41133-E4F2-4CF6-9309-49FE837DEA7F}"/>
          </ac:spMkLst>
        </pc:spChg>
        <pc:spChg chg="add mod">
          <ac:chgData name="Gunnar Pettersson" userId="f4f354e7-9861-4a04-8b05-f57136c75378" providerId="ADAL" clId="{25C392E5-357C-4FC0-8062-066DAACB6D26}" dt="2022-11-19T15:33:14.742" v="21"/>
          <ac:spMkLst>
            <pc:docMk/>
            <pc:sldMk cId="665224660" sldId="2767"/>
            <ac:spMk id="26" creationId="{38EAA0BD-D4B8-480F-9BD9-90DB2B2FC159}"/>
          </ac:spMkLst>
        </pc:spChg>
        <pc:picChg chg="del">
          <ac:chgData name="Gunnar Pettersson" userId="f4f354e7-9861-4a04-8b05-f57136c75378" providerId="ADAL" clId="{25C392E5-357C-4FC0-8062-066DAACB6D26}" dt="2022-11-19T15:32:44.339" v="20" actId="478"/>
          <ac:picMkLst>
            <pc:docMk/>
            <pc:sldMk cId="665224660" sldId="2767"/>
            <ac:picMk id="20" creationId="{200A26C8-5E26-4AB1-99DE-FF9713AF11AD}"/>
          </ac:picMkLst>
        </pc:picChg>
        <pc:picChg chg="del">
          <ac:chgData name="Gunnar Pettersson" userId="f4f354e7-9861-4a04-8b05-f57136c75378" providerId="ADAL" clId="{25C392E5-357C-4FC0-8062-066DAACB6D26}" dt="2022-11-19T15:32:44.339" v="20" actId="478"/>
          <ac:picMkLst>
            <pc:docMk/>
            <pc:sldMk cId="665224660" sldId="2767"/>
            <ac:picMk id="22" creationId="{FA536262-64F1-4D1E-8D7A-F1AA5D5243F5}"/>
          </ac:picMkLst>
        </pc:picChg>
        <pc:picChg chg="add mod">
          <ac:chgData name="Gunnar Pettersson" userId="f4f354e7-9861-4a04-8b05-f57136c75378" providerId="ADAL" clId="{25C392E5-357C-4FC0-8062-066DAACB6D26}" dt="2022-11-19T15:33:14.742" v="21"/>
          <ac:picMkLst>
            <pc:docMk/>
            <pc:sldMk cId="665224660" sldId="2767"/>
            <ac:picMk id="23" creationId="{8121EB7F-0493-4350-88F4-ABF6F9673C0E}"/>
          </ac:picMkLst>
        </pc:picChg>
        <pc:picChg chg="add mod">
          <ac:chgData name="Gunnar Pettersson" userId="f4f354e7-9861-4a04-8b05-f57136c75378" providerId="ADAL" clId="{25C392E5-357C-4FC0-8062-066DAACB6D26}" dt="2022-11-19T15:33:14.742" v="21"/>
          <ac:picMkLst>
            <pc:docMk/>
            <pc:sldMk cId="665224660" sldId="2767"/>
            <ac:picMk id="27" creationId="{1BB26A07-D4C6-49AB-AE18-6FD12E1FC26A}"/>
          </ac:picMkLst>
        </pc:picChg>
      </pc:sldChg>
      <pc:sldChg chg="modSp mod">
        <pc:chgData name="Gunnar Pettersson" userId="f4f354e7-9861-4a04-8b05-f57136c75378" providerId="ADAL" clId="{25C392E5-357C-4FC0-8062-066DAACB6D26}" dt="2022-11-20T10:35:48.570" v="152" actId="1076"/>
        <pc:sldMkLst>
          <pc:docMk/>
          <pc:sldMk cId="3690081531" sldId="2770"/>
        </pc:sldMkLst>
        <pc:spChg chg="mod">
          <ac:chgData name="Gunnar Pettersson" userId="f4f354e7-9861-4a04-8b05-f57136c75378" providerId="ADAL" clId="{25C392E5-357C-4FC0-8062-066DAACB6D26}" dt="2022-11-20T10:33:46.249" v="98" actId="20577"/>
          <ac:spMkLst>
            <pc:docMk/>
            <pc:sldMk cId="3690081531" sldId="2770"/>
            <ac:spMk id="3" creationId="{4532306F-6E35-40D6-B091-B9F28D3E8553}"/>
          </ac:spMkLst>
        </pc:spChg>
        <pc:spChg chg="mod">
          <ac:chgData name="Gunnar Pettersson" userId="f4f354e7-9861-4a04-8b05-f57136c75378" providerId="ADAL" clId="{25C392E5-357C-4FC0-8062-066DAACB6D26}" dt="2022-11-20T10:34:33.472" v="112" actId="20577"/>
          <ac:spMkLst>
            <pc:docMk/>
            <pc:sldMk cId="3690081531" sldId="2770"/>
            <ac:spMk id="11" creationId="{EEF81F69-DA8F-41EE-AAA4-C903A078F99F}"/>
          </ac:spMkLst>
        </pc:spChg>
        <pc:spChg chg="mod">
          <ac:chgData name="Gunnar Pettersson" userId="f4f354e7-9861-4a04-8b05-f57136c75378" providerId="ADAL" clId="{25C392E5-357C-4FC0-8062-066DAACB6D26}" dt="2022-11-20T10:35:01.650" v="139" actId="20577"/>
          <ac:spMkLst>
            <pc:docMk/>
            <pc:sldMk cId="3690081531" sldId="2770"/>
            <ac:spMk id="13" creationId="{925FE52B-F89F-42ED-BF9B-E8062FE8E6A2}"/>
          </ac:spMkLst>
        </pc:spChg>
        <pc:spChg chg="mod">
          <ac:chgData name="Gunnar Pettersson" userId="f4f354e7-9861-4a04-8b05-f57136c75378" providerId="ADAL" clId="{25C392E5-357C-4FC0-8062-066DAACB6D26}" dt="2022-11-20T10:35:11.211" v="143" actId="20577"/>
          <ac:spMkLst>
            <pc:docMk/>
            <pc:sldMk cId="3690081531" sldId="2770"/>
            <ac:spMk id="14" creationId="{83E119F1-0AD6-4097-990D-B5D6C043B9D0}"/>
          </ac:spMkLst>
        </pc:spChg>
        <pc:spChg chg="mod">
          <ac:chgData name="Gunnar Pettersson" userId="f4f354e7-9861-4a04-8b05-f57136c75378" providerId="ADAL" clId="{25C392E5-357C-4FC0-8062-066DAACB6D26}" dt="2022-11-20T10:34:39.536" v="121" actId="20577"/>
          <ac:spMkLst>
            <pc:docMk/>
            <pc:sldMk cId="3690081531" sldId="2770"/>
            <ac:spMk id="15" creationId="{A22A3662-5DDF-45B8-8331-A0A27B5C1A52}"/>
          </ac:spMkLst>
        </pc:spChg>
        <pc:spChg chg="mod">
          <ac:chgData name="Gunnar Pettersson" userId="f4f354e7-9861-4a04-8b05-f57136c75378" providerId="ADAL" clId="{25C392E5-357C-4FC0-8062-066DAACB6D26}" dt="2022-11-20T10:34:45.630" v="130" actId="20577"/>
          <ac:spMkLst>
            <pc:docMk/>
            <pc:sldMk cId="3690081531" sldId="2770"/>
            <ac:spMk id="16" creationId="{3C8F104D-789C-40BF-830E-C35FC5CC0E6B}"/>
          </ac:spMkLst>
        </pc:spChg>
        <pc:spChg chg="mod">
          <ac:chgData name="Gunnar Pettersson" userId="f4f354e7-9861-4a04-8b05-f57136c75378" providerId="ADAL" clId="{25C392E5-357C-4FC0-8062-066DAACB6D26}" dt="2022-11-20T10:34:01.781" v="100" actId="113"/>
          <ac:spMkLst>
            <pc:docMk/>
            <pc:sldMk cId="3690081531" sldId="2770"/>
            <ac:spMk id="25" creationId="{048F956C-362A-48C6-A65F-378080F69668}"/>
          </ac:spMkLst>
        </pc:spChg>
        <pc:spChg chg="mod">
          <ac:chgData name="Gunnar Pettersson" userId="f4f354e7-9861-4a04-8b05-f57136c75378" providerId="ADAL" clId="{25C392E5-357C-4FC0-8062-066DAACB6D26}" dt="2022-11-20T10:34:07.575" v="101" actId="207"/>
          <ac:spMkLst>
            <pc:docMk/>
            <pc:sldMk cId="3690081531" sldId="2770"/>
            <ac:spMk id="27" creationId="{C563532D-B159-45AB-B1AF-1E9FA230A1FE}"/>
          </ac:spMkLst>
        </pc:spChg>
        <pc:picChg chg="mod">
          <ac:chgData name="Gunnar Pettersson" userId="f4f354e7-9861-4a04-8b05-f57136c75378" providerId="ADAL" clId="{25C392E5-357C-4FC0-8062-066DAACB6D26}" dt="2022-11-20T10:35:48.570" v="152" actId="1076"/>
          <ac:picMkLst>
            <pc:docMk/>
            <pc:sldMk cId="3690081531" sldId="2770"/>
            <ac:picMk id="28" creationId="{AD8C464E-19A1-4B15-9400-18277A27484D}"/>
          </ac:picMkLst>
        </pc:picChg>
        <pc:picChg chg="mod">
          <ac:chgData name="Gunnar Pettersson" userId="f4f354e7-9861-4a04-8b05-f57136c75378" providerId="ADAL" clId="{25C392E5-357C-4FC0-8062-066DAACB6D26}" dt="2022-11-20T10:35:46.093" v="151" actId="1076"/>
          <ac:picMkLst>
            <pc:docMk/>
            <pc:sldMk cId="3690081531" sldId="2770"/>
            <ac:picMk id="29" creationId="{52E7EA4B-EF69-4B60-AE43-F889A1EB114D}"/>
          </ac:picMkLst>
        </pc:picChg>
        <pc:picChg chg="mod">
          <ac:chgData name="Gunnar Pettersson" userId="f4f354e7-9861-4a04-8b05-f57136c75378" providerId="ADAL" clId="{25C392E5-357C-4FC0-8062-066DAACB6D26}" dt="2022-11-20T10:35:33.804" v="148" actId="1076"/>
          <ac:picMkLst>
            <pc:docMk/>
            <pc:sldMk cId="3690081531" sldId="2770"/>
            <ac:picMk id="30" creationId="{7182C508-521F-4B8C-A666-A9049B8B0FD4}"/>
          </ac:picMkLst>
        </pc:picChg>
        <pc:picChg chg="mod">
          <ac:chgData name="Gunnar Pettersson" userId="f4f354e7-9861-4a04-8b05-f57136c75378" providerId="ADAL" clId="{25C392E5-357C-4FC0-8062-066DAACB6D26}" dt="2022-11-20T10:35:37.678" v="149" actId="1076"/>
          <ac:picMkLst>
            <pc:docMk/>
            <pc:sldMk cId="3690081531" sldId="2770"/>
            <ac:picMk id="31" creationId="{B23B0CCA-43BC-4CDA-9720-919F109A6B08}"/>
          </ac:picMkLst>
        </pc:picChg>
        <pc:picChg chg="mod">
          <ac:chgData name="Gunnar Pettersson" userId="f4f354e7-9861-4a04-8b05-f57136c75378" providerId="ADAL" clId="{25C392E5-357C-4FC0-8062-066DAACB6D26}" dt="2022-11-20T10:35:21.306" v="144" actId="1076"/>
          <ac:picMkLst>
            <pc:docMk/>
            <pc:sldMk cId="3690081531" sldId="2770"/>
            <ac:picMk id="32" creationId="{74823A6D-770D-4516-9F84-4D4EB33AA1B2}"/>
          </ac:picMkLst>
        </pc:picChg>
        <pc:picChg chg="mod">
          <ac:chgData name="Gunnar Pettersson" userId="f4f354e7-9861-4a04-8b05-f57136c75378" providerId="ADAL" clId="{25C392E5-357C-4FC0-8062-066DAACB6D26}" dt="2022-11-20T10:35:24.390" v="145" actId="1076"/>
          <ac:picMkLst>
            <pc:docMk/>
            <pc:sldMk cId="3690081531" sldId="2770"/>
            <ac:picMk id="36" creationId="{01434777-9AF4-4C39-AB00-7EE28C67E0A6}"/>
          </ac:picMkLst>
        </pc:picChg>
      </pc:sldChg>
    </pc:docChg>
  </pc:docChgLst>
  <pc:docChgLst>
    <pc:chgData name="Gunnar Pettersson" userId="f4f354e7-9861-4a04-8b05-f57136c75378" providerId="ADAL" clId="{73714B76-29A9-4713-967B-1961DCCAE54C}"/>
    <pc:docChg chg="custSel modSld">
      <pc:chgData name="Gunnar Pettersson" userId="f4f354e7-9861-4a04-8b05-f57136c75378" providerId="ADAL" clId="{73714B76-29A9-4713-967B-1961DCCAE54C}" dt="2022-12-08T12:14:53.323" v="25" actId="20577"/>
      <pc:docMkLst>
        <pc:docMk/>
      </pc:docMkLst>
      <pc:sldChg chg="addSp delSp modSp mod">
        <pc:chgData name="Gunnar Pettersson" userId="f4f354e7-9861-4a04-8b05-f57136c75378" providerId="ADAL" clId="{73714B76-29A9-4713-967B-1961DCCAE54C}" dt="2022-12-08T12:14:53.323" v="25" actId="20577"/>
        <pc:sldMkLst>
          <pc:docMk/>
          <pc:sldMk cId="3852645021" sldId="2771"/>
        </pc:sldMkLst>
        <pc:spChg chg="add del mod">
          <ac:chgData name="Gunnar Pettersson" userId="f4f354e7-9861-4a04-8b05-f57136c75378" providerId="ADAL" clId="{73714B76-29A9-4713-967B-1961DCCAE54C}" dt="2022-12-08T12:14:01.353" v="14" actId="478"/>
          <ac:spMkLst>
            <pc:docMk/>
            <pc:sldMk cId="3852645021" sldId="2771"/>
            <ac:spMk id="3" creationId="{05D7FA90-EA60-491E-B888-158381A777A8}"/>
          </ac:spMkLst>
        </pc:spChg>
        <pc:spChg chg="add mod">
          <ac:chgData name="Gunnar Pettersson" userId="f4f354e7-9861-4a04-8b05-f57136c75378" providerId="ADAL" clId="{73714B76-29A9-4713-967B-1961DCCAE54C}" dt="2022-12-08T12:14:35.270" v="22" actId="255"/>
          <ac:spMkLst>
            <pc:docMk/>
            <pc:sldMk cId="3852645021" sldId="2771"/>
            <ac:spMk id="7" creationId="{E93A9488-AABA-4EDE-B3D9-6953A1D6DEA1}"/>
          </ac:spMkLst>
        </pc:spChg>
        <pc:spChg chg="del">
          <ac:chgData name="Gunnar Pettersson" userId="f4f354e7-9861-4a04-8b05-f57136c75378" providerId="ADAL" clId="{73714B76-29A9-4713-967B-1961DCCAE54C}" dt="2022-12-08T12:13:57.624" v="13" actId="478"/>
          <ac:spMkLst>
            <pc:docMk/>
            <pc:sldMk cId="3852645021" sldId="2771"/>
            <ac:spMk id="8" creationId="{A606C077-4EFA-4E7A-9863-1F6397D379C8}"/>
          </ac:spMkLst>
        </pc:spChg>
        <pc:spChg chg="del">
          <ac:chgData name="Gunnar Pettersson" userId="f4f354e7-9861-4a04-8b05-f57136c75378" providerId="ADAL" clId="{73714B76-29A9-4713-967B-1961DCCAE54C}" dt="2022-12-08T12:14:22.449" v="15" actId="478"/>
          <ac:spMkLst>
            <pc:docMk/>
            <pc:sldMk cId="3852645021" sldId="2771"/>
            <ac:spMk id="10" creationId="{BD72A3D4-D71E-6947-A536-743E045993DE}"/>
          </ac:spMkLst>
        </pc:spChg>
        <pc:spChg chg="mod">
          <ac:chgData name="Gunnar Pettersson" userId="f4f354e7-9861-4a04-8b05-f57136c75378" providerId="ADAL" clId="{73714B76-29A9-4713-967B-1961DCCAE54C}" dt="2022-12-08T12:14:53.323" v="25" actId="20577"/>
          <ac:spMkLst>
            <pc:docMk/>
            <pc:sldMk cId="3852645021" sldId="2771"/>
            <ac:spMk id="11" creationId="{73F83E11-BED9-8947-95C7-4AAA85825CF6}"/>
          </ac:spMkLst>
        </pc:spChg>
      </pc:sldChg>
    </pc:docChg>
  </pc:docChgLst>
  <pc:docChgLst>
    <pc:chgData name="Gunnar Pettersson" userId="f4f354e7-9861-4a04-8b05-f57136c75378" providerId="ADAL" clId="{83F802AE-BB91-48F2-ABD6-8ABD10DD983A}"/>
    <pc:docChg chg="undo redo custSel addSld delSld modSld modSection">
      <pc:chgData name="Gunnar Pettersson" userId="f4f354e7-9861-4a04-8b05-f57136c75378" providerId="ADAL" clId="{83F802AE-BB91-48F2-ABD6-8ABD10DD983A}" dt="2022-11-10T12:07:24.016" v="127" actId="47"/>
      <pc:docMkLst>
        <pc:docMk/>
      </pc:docMkLst>
      <pc:sldChg chg="addSp delSp modSp mod modNotesTx">
        <pc:chgData name="Gunnar Pettersson" userId="f4f354e7-9861-4a04-8b05-f57136c75378" providerId="ADAL" clId="{83F802AE-BB91-48F2-ABD6-8ABD10DD983A}" dt="2022-11-10T10:31:41.071" v="33" actId="478"/>
        <pc:sldMkLst>
          <pc:docMk/>
          <pc:sldMk cId="231724617" sldId="366"/>
        </pc:sldMkLst>
        <pc:spChg chg="add del mod">
          <ac:chgData name="Gunnar Pettersson" userId="f4f354e7-9861-4a04-8b05-f57136c75378" providerId="ADAL" clId="{83F802AE-BB91-48F2-ABD6-8ABD10DD983A}" dt="2022-11-10T10:31:41.071" v="33" actId="478"/>
          <ac:spMkLst>
            <pc:docMk/>
            <pc:sldMk cId="231724617" sldId="366"/>
            <ac:spMk id="6" creationId="{1E4990F4-D0EA-4E7C-BD99-6AC8DE93E5E4}"/>
          </ac:spMkLst>
        </pc:spChg>
        <pc:spChg chg="add mod">
          <ac:chgData name="Gunnar Pettersson" userId="f4f354e7-9861-4a04-8b05-f57136c75378" providerId="ADAL" clId="{83F802AE-BB91-48F2-ABD6-8ABD10DD983A}" dt="2022-11-10T10:31:35.377" v="31"/>
          <ac:spMkLst>
            <pc:docMk/>
            <pc:sldMk cId="231724617" sldId="366"/>
            <ac:spMk id="8" creationId="{8CF8883B-AB0F-4F0F-A4FA-720BB53B8462}"/>
          </ac:spMkLst>
        </pc:spChg>
        <pc:spChg chg="del">
          <ac:chgData name="Gunnar Pettersson" userId="f4f354e7-9861-4a04-8b05-f57136c75378" providerId="ADAL" clId="{83F802AE-BB91-48F2-ABD6-8ABD10DD983A}" dt="2022-11-10T10:31:38.441" v="32" actId="478"/>
          <ac:spMkLst>
            <pc:docMk/>
            <pc:sldMk cId="231724617" sldId="366"/>
            <ac:spMk id="10" creationId="{ED2070E8-ADBE-4AF5-8B62-1F3F945B23CF}"/>
          </ac:spMkLst>
        </pc:spChg>
        <pc:picChg chg="del">
          <ac:chgData name="Gunnar Pettersson" userId="f4f354e7-9861-4a04-8b05-f57136c75378" providerId="ADAL" clId="{83F802AE-BB91-48F2-ABD6-8ABD10DD983A}" dt="2022-11-10T10:31:22.935" v="30" actId="478"/>
          <ac:picMkLst>
            <pc:docMk/>
            <pc:sldMk cId="231724617" sldId="366"/>
            <ac:picMk id="4" creationId="{86A2D232-1E3D-4FB6-8022-5D1CAF95FD62}"/>
          </ac:picMkLst>
        </pc:picChg>
        <pc:picChg chg="add mod">
          <ac:chgData name="Gunnar Pettersson" userId="f4f354e7-9861-4a04-8b05-f57136c75378" providerId="ADAL" clId="{83F802AE-BB91-48F2-ABD6-8ABD10DD983A}" dt="2022-11-10T10:31:20.182" v="29" actId="14100"/>
          <ac:picMkLst>
            <pc:docMk/>
            <pc:sldMk cId="231724617" sldId="366"/>
            <ac:picMk id="1026" creationId="{3A2A4C4B-5FE2-4283-8D40-1A58F2858014}"/>
          </ac:picMkLst>
        </pc:picChg>
      </pc:sldChg>
      <pc:sldChg chg="addSp delSp modSp del mod delAnim">
        <pc:chgData name="Gunnar Pettersson" userId="f4f354e7-9861-4a04-8b05-f57136c75378" providerId="ADAL" clId="{83F802AE-BB91-48F2-ABD6-8ABD10DD983A}" dt="2022-11-10T12:07:24.016" v="127" actId="47"/>
        <pc:sldMkLst>
          <pc:docMk/>
          <pc:sldMk cId="547217690" sldId="544"/>
        </pc:sldMkLst>
        <pc:spChg chg="add mod">
          <ac:chgData name="Gunnar Pettersson" userId="f4f354e7-9861-4a04-8b05-f57136c75378" providerId="ADAL" clId="{83F802AE-BB91-48F2-ABD6-8ABD10DD983A}" dt="2022-11-10T10:54:56.670" v="126" actId="1076"/>
          <ac:spMkLst>
            <pc:docMk/>
            <pc:sldMk cId="547217690" sldId="544"/>
            <ac:spMk id="12" creationId="{94378B35-32E7-4095-9BD7-424789696165}"/>
          </ac:spMkLst>
        </pc:spChg>
        <pc:spChg chg="del mod">
          <ac:chgData name="Gunnar Pettersson" userId="f4f354e7-9861-4a04-8b05-f57136c75378" providerId="ADAL" clId="{83F802AE-BB91-48F2-ABD6-8ABD10DD983A}" dt="2022-11-10T10:54:39.075" v="124" actId="478"/>
          <ac:spMkLst>
            <pc:docMk/>
            <pc:sldMk cId="547217690" sldId="544"/>
            <ac:spMk id="14" creationId="{BC25293B-7519-47C1-8EF3-C1A10B5624CD}"/>
          </ac:spMkLst>
        </pc:spChg>
        <pc:spChg chg="add mod">
          <ac:chgData name="Gunnar Pettersson" userId="f4f354e7-9861-4a04-8b05-f57136c75378" providerId="ADAL" clId="{83F802AE-BB91-48F2-ABD6-8ABD10DD983A}" dt="2022-11-10T10:54:56.670" v="126" actId="1076"/>
          <ac:spMkLst>
            <pc:docMk/>
            <pc:sldMk cId="547217690" sldId="544"/>
            <ac:spMk id="15" creationId="{02E0E9BC-07E2-4C2A-B8B8-7565FA04DE6E}"/>
          </ac:spMkLst>
        </pc:spChg>
        <pc:spChg chg="add mod">
          <ac:chgData name="Gunnar Pettersson" userId="f4f354e7-9861-4a04-8b05-f57136c75378" providerId="ADAL" clId="{83F802AE-BB91-48F2-ABD6-8ABD10DD983A}" dt="2022-11-10T10:54:56.670" v="126" actId="1076"/>
          <ac:spMkLst>
            <pc:docMk/>
            <pc:sldMk cId="547217690" sldId="544"/>
            <ac:spMk id="16" creationId="{D9A97B23-F570-4FA8-BF2E-971566D753F9}"/>
          </ac:spMkLst>
        </pc:spChg>
        <pc:spChg chg="add mod ord">
          <ac:chgData name="Gunnar Pettersson" userId="f4f354e7-9861-4a04-8b05-f57136c75378" providerId="ADAL" clId="{83F802AE-BB91-48F2-ABD6-8ABD10DD983A}" dt="2022-11-10T10:54:56.670" v="126" actId="1076"/>
          <ac:spMkLst>
            <pc:docMk/>
            <pc:sldMk cId="547217690" sldId="544"/>
            <ac:spMk id="17" creationId="{414D7F75-B016-47B5-8786-F032D1447D8C}"/>
          </ac:spMkLst>
        </pc:spChg>
        <pc:spChg chg="add mod">
          <ac:chgData name="Gunnar Pettersson" userId="f4f354e7-9861-4a04-8b05-f57136c75378" providerId="ADAL" clId="{83F802AE-BB91-48F2-ABD6-8ABD10DD983A}" dt="2022-11-10T10:54:56.670" v="126" actId="1076"/>
          <ac:spMkLst>
            <pc:docMk/>
            <pc:sldMk cId="547217690" sldId="544"/>
            <ac:spMk id="18" creationId="{D20700E8-D1EE-4B0E-B945-7780A1A28C6F}"/>
          </ac:spMkLst>
        </pc:spChg>
        <pc:spChg chg="del">
          <ac:chgData name="Gunnar Pettersson" userId="f4f354e7-9861-4a04-8b05-f57136c75378" providerId="ADAL" clId="{83F802AE-BB91-48F2-ABD6-8ABD10DD983A}" dt="2022-11-10T10:40:04.500" v="34" actId="478"/>
          <ac:spMkLst>
            <pc:docMk/>
            <pc:sldMk cId="547217690" sldId="544"/>
            <ac:spMk id="19" creationId="{9F035C31-86CD-4B75-9F7D-CBDA47986377}"/>
          </ac:spMkLst>
        </pc:spChg>
        <pc:spChg chg="del">
          <ac:chgData name="Gunnar Pettersson" userId="f4f354e7-9861-4a04-8b05-f57136c75378" providerId="ADAL" clId="{83F802AE-BB91-48F2-ABD6-8ABD10DD983A}" dt="2022-11-10T10:40:06.415" v="35" actId="478"/>
          <ac:spMkLst>
            <pc:docMk/>
            <pc:sldMk cId="547217690" sldId="544"/>
            <ac:spMk id="21" creationId="{2EE7EDFB-7379-4FC6-813B-2BE7C240791B}"/>
          </ac:spMkLst>
        </pc:spChg>
        <pc:spChg chg="del">
          <ac:chgData name="Gunnar Pettersson" userId="f4f354e7-9861-4a04-8b05-f57136c75378" providerId="ADAL" clId="{83F802AE-BB91-48F2-ABD6-8ABD10DD983A}" dt="2022-11-10T10:40:07.312" v="36" actId="478"/>
          <ac:spMkLst>
            <pc:docMk/>
            <pc:sldMk cId="547217690" sldId="544"/>
            <ac:spMk id="22" creationId="{B73BE2DB-74D6-4232-8499-22E2CB0C9758}"/>
          </ac:spMkLst>
        </pc:spChg>
        <pc:spChg chg="del">
          <ac:chgData name="Gunnar Pettersson" userId="f4f354e7-9861-4a04-8b05-f57136c75378" providerId="ADAL" clId="{83F802AE-BB91-48F2-ABD6-8ABD10DD983A}" dt="2022-11-10T10:40:04.500" v="34" actId="478"/>
          <ac:spMkLst>
            <pc:docMk/>
            <pc:sldMk cId="547217690" sldId="544"/>
            <ac:spMk id="23" creationId="{B963CAE4-D79D-41AD-BCE9-23C7805A63B3}"/>
          </ac:spMkLst>
        </pc:spChg>
        <pc:spChg chg="add mod">
          <ac:chgData name="Gunnar Pettersson" userId="f4f354e7-9861-4a04-8b05-f57136c75378" providerId="ADAL" clId="{83F802AE-BB91-48F2-ABD6-8ABD10DD983A}" dt="2022-11-10T10:54:56.670" v="126" actId="1076"/>
          <ac:spMkLst>
            <pc:docMk/>
            <pc:sldMk cId="547217690" sldId="544"/>
            <ac:spMk id="25" creationId="{5001314A-5105-4C95-AD43-61EB648BFF6E}"/>
          </ac:spMkLst>
        </pc:spChg>
        <pc:spChg chg="add mod ord">
          <ac:chgData name="Gunnar Pettersson" userId="f4f354e7-9861-4a04-8b05-f57136c75378" providerId="ADAL" clId="{83F802AE-BB91-48F2-ABD6-8ABD10DD983A}" dt="2022-11-10T10:54:56.670" v="126" actId="1076"/>
          <ac:spMkLst>
            <pc:docMk/>
            <pc:sldMk cId="547217690" sldId="544"/>
            <ac:spMk id="26" creationId="{1C940643-7F67-457A-8C46-5EF34F201723}"/>
          </ac:spMkLst>
        </pc:spChg>
        <pc:spChg chg="add mod">
          <ac:chgData name="Gunnar Pettersson" userId="f4f354e7-9861-4a04-8b05-f57136c75378" providerId="ADAL" clId="{83F802AE-BB91-48F2-ABD6-8ABD10DD983A}" dt="2022-11-10T10:54:56.670" v="126" actId="1076"/>
          <ac:spMkLst>
            <pc:docMk/>
            <pc:sldMk cId="547217690" sldId="544"/>
            <ac:spMk id="27" creationId="{2546CFB5-CD75-4628-A82C-F5D5AC48825B}"/>
          </ac:spMkLst>
        </pc:spChg>
        <pc:spChg chg="add mod">
          <ac:chgData name="Gunnar Pettersson" userId="f4f354e7-9861-4a04-8b05-f57136c75378" providerId="ADAL" clId="{83F802AE-BB91-48F2-ABD6-8ABD10DD983A}" dt="2022-11-10T10:54:56.670" v="126" actId="1076"/>
          <ac:spMkLst>
            <pc:docMk/>
            <pc:sldMk cId="547217690" sldId="544"/>
            <ac:spMk id="28" creationId="{7AA843FF-D0DC-4D1D-9BF6-1B7F18981767}"/>
          </ac:spMkLst>
        </pc:spChg>
        <pc:spChg chg="add mod">
          <ac:chgData name="Gunnar Pettersson" userId="f4f354e7-9861-4a04-8b05-f57136c75378" providerId="ADAL" clId="{83F802AE-BB91-48F2-ABD6-8ABD10DD983A}" dt="2022-11-10T10:54:56.670" v="126" actId="1076"/>
          <ac:spMkLst>
            <pc:docMk/>
            <pc:sldMk cId="547217690" sldId="544"/>
            <ac:spMk id="29" creationId="{F086FD74-53A0-4509-814C-B933748F1EBA}"/>
          </ac:spMkLst>
        </pc:spChg>
        <pc:spChg chg="add mod">
          <ac:chgData name="Gunnar Pettersson" userId="f4f354e7-9861-4a04-8b05-f57136c75378" providerId="ADAL" clId="{83F802AE-BB91-48F2-ABD6-8ABD10DD983A}" dt="2022-11-10T10:54:56.670" v="126" actId="1076"/>
          <ac:spMkLst>
            <pc:docMk/>
            <pc:sldMk cId="547217690" sldId="544"/>
            <ac:spMk id="30" creationId="{788E85F7-1793-4CED-9357-A010F358024A}"/>
          </ac:spMkLst>
        </pc:spChg>
        <pc:spChg chg="add mod">
          <ac:chgData name="Gunnar Pettersson" userId="f4f354e7-9861-4a04-8b05-f57136c75378" providerId="ADAL" clId="{83F802AE-BB91-48F2-ABD6-8ABD10DD983A}" dt="2022-11-10T10:54:41.328" v="125"/>
          <ac:spMkLst>
            <pc:docMk/>
            <pc:sldMk cId="547217690" sldId="544"/>
            <ac:spMk id="31" creationId="{A4A704C9-CD88-4535-8ECE-E10F5EE9F2D2}"/>
          </ac:spMkLst>
        </pc:spChg>
        <pc:picChg chg="del">
          <ac:chgData name="Gunnar Pettersson" userId="f4f354e7-9861-4a04-8b05-f57136c75378" providerId="ADAL" clId="{83F802AE-BB91-48F2-ABD6-8ABD10DD983A}" dt="2022-11-10T10:54:37.226" v="123" actId="478"/>
          <ac:picMkLst>
            <pc:docMk/>
            <pc:sldMk cId="547217690" sldId="544"/>
            <ac:picMk id="24" creationId="{CCA3726B-673B-4994-945A-D2C32A687878}"/>
          </ac:picMkLst>
        </pc:picChg>
        <pc:picChg chg="add mod">
          <ac:chgData name="Gunnar Pettersson" userId="f4f354e7-9861-4a04-8b05-f57136c75378" providerId="ADAL" clId="{83F802AE-BB91-48F2-ABD6-8ABD10DD983A}" dt="2022-11-10T10:54:41.328" v="125"/>
          <ac:picMkLst>
            <pc:docMk/>
            <pc:sldMk cId="547217690" sldId="544"/>
            <ac:picMk id="32" creationId="{A6A05779-160B-4C18-8F1E-986D741F980A}"/>
          </ac:picMkLst>
        </pc:picChg>
        <pc:cxnChg chg="del">
          <ac:chgData name="Gunnar Pettersson" userId="f4f354e7-9861-4a04-8b05-f57136c75378" providerId="ADAL" clId="{83F802AE-BB91-48F2-ABD6-8ABD10DD983A}" dt="2022-11-10T10:40:04.500" v="34" actId="478"/>
          <ac:cxnSpMkLst>
            <pc:docMk/>
            <pc:sldMk cId="547217690" sldId="544"/>
            <ac:cxnSpMk id="20" creationId="{840026B0-2E9D-4AB3-A542-633604530878}"/>
          </ac:cxnSpMkLst>
        </pc:cxnChg>
      </pc:sldChg>
      <pc:sldChg chg="modSp add mod">
        <pc:chgData name="Gunnar Pettersson" userId="f4f354e7-9861-4a04-8b05-f57136c75378" providerId="ADAL" clId="{83F802AE-BB91-48F2-ABD6-8ABD10DD983A}" dt="2022-11-10T10:53:17.886" v="122" actId="1076"/>
        <pc:sldMkLst>
          <pc:docMk/>
          <pc:sldMk cId="2163198485" sldId="1177"/>
        </pc:sldMkLst>
        <pc:spChg chg="mod ord">
          <ac:chgData name="Gunnar Pettersson" userId="f4f354e7-9861-4a04-8b05-f57136c75378" providerId="ADAL" clId="{83F802AE-BB91-48F2-ABD6-8ABD10DD983A}" dt="2022-11-10T10:53:17.886" v="122" actId="1076"/>
          <ac:spMkLst>
            <pc:docMk/>
            <pc:sldMk cId="2163198485" sldId="1177"/>
            <ac:spMk id="12" creationId="{94378B35-32E7-4095-9BD7-424789696165}"/>
          </ac:spMkLst>
        </pc:spChg>
        <pc:spChg chg="mod">
          <ac:chgData name="Gunnar Pettersson" userId="f4f354e7-9861-4a04-8b05-f57136c75378" providerId="ADAL" clId="{83F802AE-BB91-48F2-ABD6-8ABD10DD983A}" dt="2022-11-10T10:52:01.487" v="118" actId="122"/>
          <ac:spMkLst>
            <pc:docMk/>
            <pc:sldMk cId="2163198485" sldId="1177"/>
            <ac:spMk id="14" creationId="{BC25293B-7519-47C1-8EF3-C1A10B5624CD}"/>
          </ac:spMkLst>
        </pc:spChg>
        <pc:spChg chg="mod">
          <ac:chgData name="Gunnar Pettersson" userId="f4f354e7-9861-4a04-8b05-f57136c75378" providerId="ADAL" clId="{83F802AE-BB91-48F2-ABD6-8ABD10DD983A}" dt="2022-11-10T10:53:17.886" v="122" actId="1076"/>
          <ac:spMkLst>
            <pc:docMk/>
            <pc:sldMk cId="2163198485" sldId="1177"/>
            <ac:spMk id="15" creationId="{02E0E9BC-07E2-4C2A-B8B8-7565FA04DE6E}"/>
          </ac:spMkLst>
        </pc:spChg>
        <pc:spChg chg="mod">
          <ac:chgData name="Gunnar Pettersson" userId="f4f354e7-9861-4a04-8b05-f57136c75378" providerId="ADAL" clId="{83F802AE-BB91-48F2-ABD6-8ABD10DD983A}" dt="2022-11-10T10:53:17.886" v="122" actId="1076"/>
          <ac:spMkLst>
            <pc:docMk/>
            <pc:sldMk cId="2163198485" sldId="1177"/>
            <ac:spMk id="16" creationId="{D9A97B23-F570-4FA8-BF2E-971566D753F9}"/>
          </ac:spMkLst>
        </pc:spChg>
        <pc:spChg chg="mod ord">
          <ac:chgData name="Gunnar Pettersson" userId="f4f354e7-9861-4a04-8b05-f57136c75378" providerId="ADAL" clId="{83F802AE-BB91-48F2-ABD6-8ABD10DD983A}" dt="2022-11-10T10:53:17.886" v="122" actId="1076"/>
          <ac:spMkLst>
            <pc:docMk/>
            <pc:sldMk cId="2163198485" sldId="1177"/>
            <ac:spMk id="17" creationId="{414D7F75-B016-47B5-8786-F032D1447D8C}"/>
          </ac:spMkLst>
        </pc:spChg>
        <pc:spChg chg="mod ord">
          <ac:chgData name="Gunnar Pettersson" userId="f4f354e7-9861-4a04-8b05-f57136c75378" providerId="ADAL" clId="{83F802AE-BB91-48F2-ABD6-8ABD10DD983A}" dt="2022-11-10T10:53:17.886" v="122" actId="1076"/>
          <ac:spMkLst>
            <pc:docMk/>
            <pc:sldMk cId="2163198485" sldId="1177"/>
            <ac:spMk id="18" creationId="{D20700E8-D1EE-4B0E-B945-7780A1A28C6F}"/>
          </ac:spMkLst>
        </pc:spChg>
        <pc:spChg chg="mod">
          <ac:chgData name="Gunnar Pettersson" userId="f4f354e7-9861-4a04-8b05-f57136c75378" providerId="ADAL" clId="{83F802AE-BB91-48F2-ABD6-8ABD10DD983A}" dt="2022-11-10T10:53:17.886" v="122" actId="1076"/>
          <ac:spMkLst>
            <pc:docMk/>
            <pc:sldMk cId="2163198485" sldId="1177"/>
            <ac:spMk id="25" creationId="{5001314A-5105-4C95-AD43-61EB648BFF6E}"/>
          </ac:spMkLst>
        </pc:spChg>
        <pc:spChg chg="mod ord">
          <ac:chgData name="Gunnar Pettersson" userId="f4f354e7-9861-4a04-8b05-f57136c75378" providerId="ADAL" clId="{83F802AE-BB91-48F2-ABD6-8ABD10DD983A}" dt="2022-11-10T10:53:17.886" v="122" actId="1076"/>
          <ac:spMkLst>
            <pc:docMk/>
            <pc:sldMk cId="2163198485" sldId="1177"/>
            <ac:spMk id="26" creationId="{1C940643-7F67-457A-8C46-5EF34F201723}"/>
          </ac:spMkLst>
        </pc:spChg>
        <pc:spChg chg="mod ord">
          <ac:chgData name="Gunnar Pettersson" userId="f4f354e7-9861-4a04-8b05-f57136c75378" providerId="ADAL" clId="{83F802AE-BB91-48F2-ABD6-8ABD10DD983A}" dt="2022-11-10T10:53:17.886" v="122" actId="1076"/>
          <ac:spMkLst>
            <pc:docMk/>
            <pc:sldMk cId="2163198485" sldId="1177"/>
            <ac:spMk id="27" creationId="{2546CFB5-CD75-4628-A82C-F5D5AC48825B}"/>
          </ac:spMkLst>
        </pc:spChg>
        <pc:spChg chg="mod ord">
          <ac:chgData name="Gunnar Pettersson" userId="f4f354e7-9861-4a04-8b05-f57136c75378" providerId="ADAL" clId="{83F802AE-BB91-48F2-ABD6-8ABD10DD983A}" dt="2022-11-10T10:53:17.886" v="122" actId="1076"/>
          <ac:spMkLst>
            <pc:docMk/>
            <pc:sldMk cId="2163198485" sldId="1177"/>
            <ac:spMk id="28" creationId="{7AA843FF-D0DC-4D1D-9BF6-1B7F18981767}"/>
          </ac:spMkLst>
        </pc:spChg>
        <pc:spChg chg="mod ord">
          <ac:chgData name="Gunnar Pettersson" userId="f4f354e7-9861-4a04-8b05-f57136c75378" providerId="ADAL" clId="{83F802AE-BB91-48F2-ABD6-8ABD10DD983A}" dt="2022-11-10T10:53:17.886" v="122" actId="1076"/>
          <ac:spMkLst>
            <pc:docMk/>
            <pc:sldMk cId="2163198485" sldId="1177"/>
            <ac:spMk id="29" creationId="{F086FD74-53A0-4509-814C-B933748F1EBA}"/>
          </ac:spMkLst>
        </pc:spChg>
        <pc:spChg chg="mod ord">
          <ac:chgData name="Gunnar Pettersson" userId="f4f354e7-9861-4a04-8b05-f57136c75378" providerId="ADAL" clId="{83F802AE-BB91-48F2-ABD6-8ABD10DD983A}" dt="2022-11-10T10:53:17.886" v="122" actId="1076"/>
          <ac:spMkLst>
            <pc:docMk/>
            <pc:sldMk cId="2163198485" sldId="1177"/>
            <ac:spMk id="30" creationId="{788E85F7-1793-4CED-9357-A010F358024A}"/>
          </ac:spMkLst>
        </pc:spChg>
        <pc:picChg chg="mod">
          <ac:chgData name="Gunnar Pettersson" userId="f4f354e7-9861-4a04-8b05-f57136c75378" providerId="ADAL" clId="{83F802AE-BB91-48F2-ABD6-8ABD10DD983A}" dt="2022-11-10T10:51:43.553" v="114" actId="1076"/>
          <ac:picMkLst>
            <pc:docMk/>
            <pc:sldMk cId="2163198485" sldId="1177"/>
            <ac:picMk id="24" creationId="{CCA3726B-673B-4994-945A-D2C32A687878}"/>
          </ac:picMkLst>
        </pc:picChg>
      </pc:sldChg>
    </pc:docChg>
  </pc:docChgLst>
  <pc:docChgLst>
    <pc:chgData name="Gunnar Pettersson" userId="f4f354e7-9861-4a04-8b05-f57136c75378" providerId="ADAL" clId="{EC2E1C24-68AF-4B6E-9AC9-EAAC2D104A5B}"/>
    <pc:docChg chg="undo custSel addSld delSld modSld sldOrd modSection">
      <pc:chgData name="Gunnar Pettersson" userId="f4f354e7-9861-4a04-8b05-f57136c75378" providerId="ADAL" clId="{EC2E1C24-68AF-4B6E-9AC9-EAAC2D104A5B}" dt="2021-12-02T14:06:41.193" v="1717" actId="20577"/>
      <pc:docMkLst>
        <pc:docMk/>
      </pc:docMkLst>
      <pc:sldChg chg="del">
        <pc:chgData name="Gunnar Pettersson" userId="f4f354e7-9861-4a04-8b05-f57136c75378" providerId="ADAL" clId="{EC2E1C24-68AF-4B6E-9AC9-EAAC2D104A5B}" dt="2021-11-10T07:14:07.227" v="0" actId="47"/>
        <pc:sldMkLst>
          <pc:docMk/>
          <pc:sldMk cId="2908871247" sldId="293"/>
        </pc:sldMkLst>
      </pc:sldChg>
      <pc:sldChg chg="addSp delSp modSp mod modNotesTx">
        <pc:chgData name="Gunnar Pettersson" userId="f4f354e7-9861-4a04-8b05-f57136c75378" providerId="ADAL" clId="{EC2E1C24-68AF-4B6E-9AC9-EAAC2D104A5B}" dt="2021-11-10T07:17:27.180" v="32" actId="20577"/>
        <pc:sldMkLst>
          <pc:docMk/>
          <pc:sldMk cId="2659589252" sldId="347"/>
        </pc:sldMkLst>
        <pc:spChg chg="add mod">
          <ac:chgData name="Gunnar Pettersson" userId="f4f354e7-9861-4a04-8b05-f57136c75378" providerId="ADAL" clId="{EC2E1C24-68AF-4B6E-9AC9-EAAC2D104A5B}" dt="2021-11-10T07:16:59.540" v="18" actId="20577"/>
          <ac:spMkLst>
            <pc:docMk/>
            <pc:sldMk cId="2659589252" sldId="347"/>
            <ac:spMk id="7" creationId="{41AA3F3F-FB1B-4DDB-B60D-4B468257F2C0}"/>
          </ac:spMkLst>
        </pc:spChg>
        <pc:spChg chg="del">
          <ac:chgData name="Gunnar Pettersson" userId="f4f354e7-9861-4a04-8b05-f57136c75378" providerId="ADAL" clId="{EC2E1C24-68AF-4B6E-9AC9-EAAC2D104A5B}" dt="2021-11-10T07:16:51.866" v="11" actId="478"/>
          <ac:spMkLst>
            <pc:docMk/>
            <pc:sldMk cId="2659589252" sldId="347"/>
            <ac:spMk id="9" creationId="{6AC551A1-52FC-41A3-83AD-41AAE98FC349}"/>
          </ac:spMkLst>
        </pc:spChg>
      </pc:sldChg>
      <pc:sldChg chg="del">
        <pc:chgData name="Gunnar Pettersson" userId="f4f354e7-9861-4a04-8b05-f57136c75378" providerId="ADAL" clId="{EC2E1C24-68AF-4B6E-9AC9-EAAC2D104A5B}" dt="2021-11-10T08:17:05.878" v="206" actId="47"/>
        <pc:sldMkLst>
          <pc:docMk/>
          <pc:sldMk cId="2188525998" sldId="353"/>
        </pc:sldMkLst>
      </pc:sldChg>
      <pc:sldChg chg="modNotesTx">
        <pc:chgData name="Gunnar Pettersson" userId="f4f354e7-9861-4a04-8b05-f57136c75378" providerId="ADAL" clId="{EC2E1C24-68AF-4B6E-9AC9-EAAC2D104A5B}" dt="2021-11-10T07:16:16.048" v="10" actId="20577"/>
        <pc:sldMkLst>
          <pc:docMk/>
          <pc:sldMk cId="231724617" sldId="366"/>
        </pc:sldMkLst>
      </pc:sldChg>
      <pc:sldChg chg="del">
        <pc:chgData name="Gunnar Pettersson" userId="f4f354e7-9861-4a04-8b05-f57136c75378" providerId="ADAL" clId="{EC2E1C24-68AF-4B6E-9AC9-EAAC2D104A5B}" dt="2021-11-10T08:17:38.699" v="207" actId="47"/>
        <pc:sldMkLst>
          <pc:docMk/>
          <pc:sldMk cId="1345564434" sldId="369"/>
        </pc:sldMkLst>
      </pc:sldChg>
      <pc:sldChg chg="del">
        <pc:chgData name="Gunnar Pettersson" userId="f4f354e7-9861-4a04-8b05-f57136c75378" providerId="ADAL" clId="{EC2E1C24-68AF-4B6E-9AC9-EAAC2D104A5B}" dt="2021-11-10T07:24:26.843" v="157" actId="47"/>
        <pc:sldMkLst>
          <pc:docMk/>
          <pc:sldMk cId="680589123" sldId="372"/>
        </pc:sldMkLst>
      </pc:sldChg>
      <pc:sldChg chg="addSp delSp modSp mod modNotesTx">
        <pc:chgData name="Gunnar Pettersson" userId="f4f354e7-9861-4a04-8b05-f57136c75378" providerId="ADAL" clId="{EC2E1C24-68AF-4B6E-9AC9-EAAC2D104A5B}" dt="2021-12-02T14:06:41.193" v="1717" actId="20577"/>
        <pc:sldMkLst>
          <pc:docMk/>
          <pc:sldMk cId="3309220337" sldId="383"/>
        </pc:sldMkLst>
        <pc:spChg chg="mod">
          <ac:chgData name="Gunnar Pettersson" userId="f4f354e7-9861-4a04-8b05-f57136c75378" providerId="ADAL" clId="{EC2E1C24-68AF-4B6E-9AC9-EAAC2D104A5B}" dt="2021-12-02T14:06:41.193" v="1717" actId="20577"/>
          <ac:spMkLst>
            <pc:docMk/>
            <pc:sldMk cId="3309220337" sldId="383"/>
            <ac:spMk id="9" creationId="{6AC551A1-52FC-41A3-83AD-41AAE98FC349}"/>
          </ac:spMkLst>
        </pc:spChg>
        <pc:spChg chg="mod">
          <ac:chgData name="Gunnar Pettersson" userId="f4f354e7-9861-4a04-8b05-f57136c75378" providerId="ADAL" clId="{EC2E1C24-68AF-4B6E-9AC9-EAAC2D104A5B}" dt="2021-12-02T14:06:28.642" v="1716"/>
          <ac:spMkLst>
            <pc:docMk/>
            <pc:sldMk cId="3309220337" sldId="383"/>
            <ac:spMk id="11" creationId="{6D4EC8BB-9D9D-41E3-8E88-9650FB4A128E}"/>
          </ac:spMkLst>
        </pc:spChg>
        <pc:spChg chg="mod">
          <ac:chgData name="Gunnar Pettersson" userId="f4f354e7-9861-4a04-8b05-f57136c75378" providerId="ADAL" clId="{EC2E1C24-68AF-4B6E-9AC9-EAAC2D104A5B}" dt="2021-12-02T14:06:28.642" v="1716"/>
          <ac:spMkLst>
            <pc:docMk/>
            <pc:sldMk cId="3309220337" sldId="383"/>
            <ac:spMk id="12" creationId="{75737CF8-C45C-4223-8714-C1B221946F0C}"/>
          </ac:spMkLst>
        </pc:spChg>
        <pc:spChg chg="mod">
          <ac:chgData name="Gunnar Pettersson" userId="f4f354e7-9861-4a04-8b05-f57136c75378" providerId="ADAL" clId="{EC2E1C24-68AF-4B6E-9AC9-EAAC2D104A5B}" dt="2021-12-02T14:06:28.642" v="1716"/>
          <ac:spMkLst>
            <pc:docMk/>
            <pc:sldMk cId="3309220337" sldId="383"/>
            <ac:spMk id="13" creationId="{6C7C3E8A-C784-4240-99E9-45B92F59F58F}"/>
          </ac:spMkLst>
        </pc:spChg>
        <pc:spChg chg="mod">
          <ac:chgData name="Gunnar Pettersson" userId="f4f354e7-9861-4a04-8b05-f57136c75378" providerId="ADAL" clId="{EC2E1C24-68AF-4B6E-9AC9-EAAC2D104A5B}" dt="2021-12-02T14:06:28.642" v="1716"/>
          <ac:spMkLst>
            <pc:docMk/>
            <pc:sldMk cId="3309220337" sldId="383"/>
            <ac:spMk id="14" creationId="{04C4A893-EA78-438C-B83E-39DCEF8D723D}"/>
          </ac:spMkLst>
        </pc:spChg>
        <pc:spChg chg="mod">
          <ac:chgData name="Gunnar Pettersson" userId="f4f354e7-9861-4a04-8b05-f57136c75378" providerId="ADAL" clId="{EC2E1C24-68AF-4B6E-9AC9-EAAC2D104A5B}" dt="2021-12-02T14:06:28.642" v="1716"/>
          <ac:spMkLst>
            <pc:docMk/>
            <pc:sldMk cId="3309220337" sldId="383"/>
            <ac:spMk id="15" creationId="{BACFBEEE-26D2-47D4-8B8A-7DFBAE484B1B}"/>
          </ac:spMkLst>
        </pc:spChg>
        <pc:spChg chg="mod">
          <ac:chgData name="Gunnar Pettersson" userId="f4f354e7-9861-4a04-8b05-f57136c75378" providerId="ADAL" clId="{EC2E1C24-68AF-4B6E-9AC9-EAAC2D104A5B}" dt="2021-12-02T14:06:28.642" v="1716"/>
          <ac:spMkLst>
            <pc:docMk/>
            <pc:sldMk cId="3309220337" sldId="383"/>
            <ac:spMk id="16" creationId="{EED513AD-5A7A-4550-9849-A8F8DF4B46FD}"/>
          </ac:spMkLst>
        </pc:spChg>
        <pc:spChg chg="mod">
          <ac:chgData name="Gunnar Pettersson" userId="f4f354e7-9861-4a04-8b05-f57136c75378" providerId="ADAL" clId="{EC2E1C24-68AF-4B6E-9AC9-EAAC2D104A5B}" dt="2021-12-02T14:06:28.642" v="1716"/>
          <ac:spMkLst>
            <pc:docMk/>
            <pc:sldMk cId="3309220337" sldId="383"/>
            <ac:spMk id="17" creationId="{057BE6FA-4351-444E-8E56-75669EF692C0}"/>
          </ac:spMkLst>
        </pc:spChg>
        <pc:spChg chg="mod">
          <ac:chgData name="Gunnar Pettersson" userId="f4f354e7-9861-4a04-8b05-f57136c75378" providerId="ADAL" clId="{EC2E1C24-68AF-4B6E-9AC9-EAAC2D104A5B}" dt="2021-12-02T14:06:28.642" v="1716"/>
          <ac:spMkLst>
            <pc:docMk/>
            <pc:sldMk cId="3309220337" sldId="383"/>
            <ac:spMk id="18" creationId="{370ADBB5-8775-4561-9920-BC96A669A6D6}"/>
          </ac:spMkLst>
        </pc:spChg>
        <pc:spChg chg="add mod">
          <ac:chgData name="Gunnar Pettersson" userId="f4f354e7-9861-4a04-8b05-f57136c75378" providerId="ADAL" clId="{EC2E1C24-68AF-4B6E-9AC9-EAAC2D104A5B}" dt="2021-12-02T14:06:28.642" v="1716"/>
          <ac:spMkLst>
            <pc:docMk/>
            <pc:sldMk cId="3309220337" sldId="383"/>
            <ac:spMk id="19" creationId="{662153EA-FC2B-473C-B9F8-563F1C2376F3}"/>
          </ac:spMkLst>
        </pc:spChg>
        <pc:spChg chg="add mod">
          <ac:chgData name="Gunnar Pettersson" userId="f4f354e7-9861-4a04-8b05-f57136c75378" providerId="ADAL" clId="{EC2E1C24-68AF-4B6E-9AC9-EAAC2D104A5B}" dt="2021-12-02T14:06:28.642" v="1716"/>
          <ac:spMkLst>
            <pc:docMk/>
            <pc:sldMk cId="3309220337" sldId="383"/>
            <ac:spMk id="20" creationId="{89AA3CD3-2F98-4FEC-BE22-CFA331AA67C7}"/>
          </ac:spMkLst>
        </pc:spChg>
        <pc:spChg chg="add mod">
          <ac:chgData name="Gunnar Pettersson" userId="f4f354e7-9861-4a04-8b05-f57136c75378" providerId="ADAL" clId="{EC2E1C24-68AF-4B6E-9AC9-EAAC2D104A5B}" dt="2021-12-02T14:06:28.642" v="1716"/>
          <ac:spMkLst>
            <pc:docMk/>
            <pc:sldMk cId="3309220337" sldId="383"/>
            <ac:spMk id="21" creationId="{6C583349-D43C-466F-87FF-F5BFA30C1619}"/>
          </ac:spMkLst>
        </pc:spChg>
        <pc:grpChg chg="add mod">
          <ac:chgData name="Gunnar Pettersson" userId="f4f354e7-9861-4a04-8b05-f57136c75378" providerId="ADAL" clId="{EC2E1C24-68AF-4B6E-9AC9-EAAC2D104A5B}" dt="2021-12-02T14:06:28.642" v="1716"/>
          <ac:grpSpMkLst>
            <pc:docMk/>
            <pc:sldMk cId="3309220337" sldId="383"/>
            <ac:grpSpMk id="7" creationId="{FE8010CF-9A6A-4D14-B67E-5472376C2EDF}"/>
          </ac:grpSpMkLst>
        </pc:grpChg>
        <pc:graphicFrameChg chg="mod">
          <ac:chgData name="Gunnar Pettersson" userId="f4f354e7-9861-4a04-8b05-f57136c75378" providerId="ADAL" clId="{EC2E1C24-68AF-4B6E-9AC9-EAAC2D104A5B}" dt="2021-12-02T14:06:28.642" v="1716"/>
          <ac:graphicFrameMkLst>
            <pc:docMk/>
            <pc:sldMk cId="3309220337" sldId="383"/>
            <ac:graphicFrameMk id="10" creationId="{35919F37-43FC-4654-A0B8-7DCCB83449B7}"/>
          </ac:graphicFrameMkLst>
        </pc:graphicFrameChg>
        <pc:picChg chg="del">
          <ac:chgData name="Gunnar Pettersson" userId="f4f354e7-9861-4a04-8b05-f57136c75378" providerId="ADAL" clId="{EC2E1C24-68AF-4B6E-9AC9-EAAC2D104A5B}" dt="2021-12-02T14:06:26.432" v="1715" actId="478"/>
          <ac:picMkLst>
            <pc:docMk/>
            <pc:sldMk cId="3309220337" sldId="383"/>
            <ac:picMk id="6" creationId="{D4E8F9C8-AF5E-493B-9E47-D7A6BFC3EF45}"/>
          </ac:picMkLst>
        </pc:picChg>
      </pc:sldChg>
      <pc:sldChg chg="delSp modSp mod delAnim">
        <pc:chgData name="Gunnar Pettersson" userId="f4f354e7-9861-4a04-8b05-f57136c75378" providerId="ADAL" clId="{EC2E1C24-68AF-4B6E-9AC9-EAAC2D104A5B}" dt="2021-11-10T07:14:38.588" v="2" actId="478"/>
        <pc:sldMkLst>
          <pc:docMk/>
          <pc:sldMk cId="2739623788" sldId="385"/>
        </pc:sldMkLst>
        <pc:spChg chg="del mod">
          <ac:chgData name="Gunnar Pettersson" userId="f4f354e7-9861-4a04-8b05-f57136c75378" providerId="ADAL" clId="{EC2E1C24-68AF-4B6E-9AC9-EAAC2D104A5B}" dt="2021-11-10T07:14:38.588" v="2" actId="478"/>
          <ac:spMkLst>
            <pc:docMk/>
            <pc:sldMk cId="2739623788" sldId="385"/>
            <ac:spMk id="6" creationId="{9C3D4101-F9EF-4E40-805A-F64251C296D2}"/>
          </ac:spMkLst>
        </pc:spChg>
      </pc:sldChg>
      <pc:sldChg chg="addSp delSp modSp">
        <pc:chgData name="Gunnar Pettersson" userId="f4f354e7-9861-4a04-8b05-f57136c75378" providerId="ADAL" clId="{EC2E1C24-68AF-4B6E-9AC9-EAAC2D104A5B}" dt="2021-11-10T07:15:04.561" v="4"/>
        <pc:sldMkLst>
          <pc:docMk/>
          <pc:sldMk cId="4068171146" sldId="386"/>
        </pc:sldMkLst>
        <pc:spChg chg="add mod">
          <ac:chgData name="Gunnar Pettersson" userId="f4f354e7-9861-4a04-8b05-f57136c75378" providerId="ADAL" clId="{EC2E1C24-68AF-4B6E-9AC9-EAAC2D104A5B}" dt="2021-11-10T07:15:04.561" v="4"/>
          <ac:spMkLst>
            <pc:docMk/>
            <pc:sldMk cId="4068171146" sldId="386"/>
            <ac:spMk id="5" creationId="{B524DC7D-F8AE-47BE-9942-C72334A51C5B}"/>
          </ac:spMkLst>
        </pc:spChg>
        <pc:spChg chg="del">
          <ac:chgData name="Gunnar Pettersson" userId="f4f354e7-9861-4a04-8b05-f57136c75378" providerId="ADAL" clId="{EC2E1C24-68AF-4B6E-9AC9-EAAC2D104A5B}" dt="2021-11-10T07:15:01.052" v="3" actId="478"/>
          <ac:spMkLst>
            <pc:docMk/>
            <pc:sldMk cId="4068171146" sldId="386"/>
            <ac:spMk id="6" creationId="{A7734D9F-28BE-445A-BA54-2AAD1E56DCE6}"/>
          </ac:spMkLst>
        </pc:spChg>
      </pc:sldChg>
      <pc:sldChg chg="delSp modSp mod modNotesTx">
        <pc:chgData name="Gunnar Pettersson" userId="f4f354e7-9861-4a04-8b05-f57136c75378" providerId="ADAL" clId="{EC2E1C24-68AF-4B6E-9AC9-EAAC2D104A5B}" dt="2021-11-10T07:33:52.575" v="182" actId="1076"/>
        <pc:sldMkLst>
          <pc:docMk/>
          <pc:sldMk cId="1489463568" sldId="387"/>
        </pc:sldMkLst>
        <pc:picChg chg="mod">
          <ac:chgData name="Gunnar Pettersson" userId="f4f354e7-9861-4a04-8b05-f57136c75378" providerId="ADAL" clId="{EC2E1C24-68AF-4B6E-9AC9-EAAC2D104A5B}" dt="2021-11-10T07:33:52.575" v="182" actId="1076"/>
          <ac:picMkLst>
            <pc:docMk/>
            <pc:sldMk cId="1489463568" sldId="387"/>
            <ac:picMk id="9" creationId="{40A1BF78-03CF-4311-ADB8-20DE72787D3F}"/>
          </ac:picMkLst>
        </pc:picChg>
        <pc:picChg chg="del">
          <ac:chgData name="Gunnar Pettersson" userId="f4f354e7-9861-4a04-8b05-f57136c75378" providerId="ADAL" clId="{EC2E1C24-68AF-4B6E-9AC9-EAAC2D104A5B}" dt="2021-11-10T07:28:09.106" v="180" actId="478"/>
          <ac:picMkLst>
            <pc:docMk/>
            <pc:sldMk cId="1489463568" sldId="387"/>
            <ac:picMk id="1026" creationId="{CDB224F8-BF62-4708-9D26-646D90CD3052}"/>
          </ac:picMkLst>
        </pc:picChg>
      </pc:sldChg>
      <pc:sldChg chg="del">
        <pc:chgData name="Gunnar Pettersson" userId="f4f354e7-9861-4a04-8b05-f57136c75378" providerId="ADAL" clId="{EC2E1C24-68AF-4B6E-9AC9-EAAC2D104A5B}" dt="2021-11-10T07:23:43.769" v="123" actId="47"/>
        <pc:sldMkLst>
          <pc:docMk/>
          <pc:sldMk cId="3896487196" sldId="389"/>
        </pc:sldMkLst>
      </pc:sldChg>
      <pc:sldChg chg="del">
        <pc:chgData name="Gunnar Pettersson" userId="f4f354e7-9861-4a04-8b05-f57136c75378" providerId="ADAL" clId="{EC2E1C24-68AF-4B6E-9AC9-EAAC2D104A5B}" dt="2021-11-10T07:24:25.526" v="156" actId="47"/>
        <pc:sldMkLst>
          <pc:docMk/>
          <pc:sldMk cId="3963159677" sldId="407"/>
        </pc:sldMkLst>
      </pc:sldChg>
      <pc:sldChg chg="modNotesTx">
        <pc:chgData name="Gunnar Pettersson" userId="f4f354e7-9861-4a04-8b05-f57136c75378" providerId="ADAL" clId="{EC2E1C24-68AF-4B6E-9AC9-EAAC2D104A5B}" dt="2021-12-02T13:07:36.266" v="1684" actId="20577"/>
        <pc:sldMkLst>
          <pc:docMk/>
          <pc:sldMk cId="1394658115" sldId="408"/>
        </pc:sldMkLst>
      </pc:sldChg>
      <pc:sldChg chg="del">
        <pc:chgData name="Gunnar Pettersson" userId="f4f354e7-9861-4a04-8b05-f57136c75378" providerId="ADAL" clId="{EC2E1C24-68AF-4B6E-9AC9-EAAC2D104A5B}" dt="2021-11-10T08:21:57.571" v="271" actId="47"/>
        <pc:sldMkLst>
          <pc:docMk/>
          <pc:sldMk cId="2887868464" sldId="532"/>
        </pc:sldMkLst>
      </pc:sldChg>
      <pc:sldChg chg="del">
        <pc:chgData name="Gunnar Pettersson" userId="f4f354e7-9861-4a04-8b05-f57136c75378" providerId="ADAL" clId="{EC2E1C24-68AF-4B6E-9AC9-EAAC2D104A5B}" dt="2021-11-10T07:18:04.977" v="43" actId="47"/>
        <pc:sldMkLst>
          <pc:docMk/>
          <pc:sldMk cId="3723274421" sldId="534"/>
        </pc:sldMkLst>
      </pc:sldChg>
      <pc:sldChg chg="modNotesTx">
        <pc:chgData name="Gunnar Pettersson" userId="f4f354e7-9861-4a04-8b05-f57136c75378" providerId="ADAL" clId="{EC2E1C24-68AF-4B6E-9AC9-EAAC2D104A5B}" dt="2021-12-02T12:45:35.162" v="803" actId="20577"/>
        <pc:sldMkLst>
          <pc:docMk/>
          <pc:sldMk cId="482004598" sldId="535"/>
        </pc:sldMkLst>
      </pc:sldChg>
      <pc:sldChg chg="addSp delSp modSp mod modNotesTx">
        <pc:chgData name="Gunnar Pettersson" userId="f4f354e7-9861-4a04-8b05-f57136c75378" providerId="ADAL" clId="{EC2E1C24-68AF-4B6E-9AC9-EAAC2D104A5B}" dt="2021-12-02T12:50:00.178" v="1102" actId="20577"/>
        <pc:sldMkLst>
          <pc:docMk/>
          <pc:sldMk cId="276824359" sldId="536"/>
        </pc:sldMkLst>
        <pc:spChg chg="add mod">
          <ac:chgData name="Gunnar Pettersson" userId="f4f354e7-9861-4a04-8b05-f57136c75378" providerId="ADAL" clId="{EC2E1C24-68AF-4B6E-9AC9-EAAC2D104A5B}" dt="2021-12-02T12:48:22.219" v="922" actId="14100"/>
          <ac:spMkLst>
            <pc:docMk/>
            <pc:sldMk cId="276824359" sldId="536"/>
            <ac:spMk id="7" creationId="{24E90880-C2A2-44BE-A977-99CC6113F4B6}"/>
          </ac:spMkLst>
        </pc:spChg>
        <pc:spChg chg="del">
          <ac:chgData name="Gunnar Pettersson" userId="f4f354e7-9861-4a04-8b05-f57136c75378" providerId="ADAL" clId="{EC2E1C24-68AF-4B6E-9AC9-EAAC2D104A5B}" dt="2021-11-10T07:19:38.779" v="51" actId="478"/>
          <ac:spMkLst>
            <pc:docMk/>
            <pc:sldMk cId="276824359" sldId="536"/>
            <ac:spMk id="9" creationId="{00000000-0000-0000-0000-000000000000}"/>
          </ac:spMkLst>
        </pc:spChg>
      </pc:sldChg>
      <pc:sldChg chg="del">
        <pc:chgData name="Gunnar Pettersson" userId="f4f354e7-9861-4a04-8b05-f57136c75378" providerId="ADAL" clId="{EC2E1C24-68AF-4B6E-9AC9-EAAC2D104A5B}" dt="2021-11-10T07:24:28.094" v="158" actId="47"/>
        <pc:sldMkLst>
          <pc:docMk/>
          <pc:sldMk cId="2009411730" sldId="538"/>
        </pc:sldMkLst>
      </pc:sldChg>
      <pc:sldChg chg="modAnim modNotesTx">
        <pc:chgData name="Gunnar Pettersson" userId="f4f354e7-9861-4a04-8b05-f57136c75378" providerId="ADAL" clId="{EC2E1C24-68AF-4B6E-9AC9-EAAC2D104A5B}" dt="2021-12-02T14:06:16.331" v="1714" actId="20577"/>
        <pc:sldMkLst>
          <pc:docMk/>
          <pc:sldMk cId="523964238" sldId="539"/>
        </pc:sldMkLst>
      </pc:sldChg>
      <pc:sldChg chg="modSp mod modNotesTx">
        <pc:chgData name="Gunnar Pettersson" userId="f4f354e7-9861-4a04-8b05-f57136c75378" providerId="ADAL" clId="{EC2E1C24-68AF-4B6E-9AC9-EAAC2D104A5B}" dt="2021-12-02T13:06:46.461" v="1678" actId="313"/>
        <pc:sldMkLst>
          <pc:docMk/>
          <pc:sldMk cId="3426209111" sldId="542"/>
        </pc:sldMkLst>
        <pc:spChg chg="mod">
          <ac:chgData name="Gunnar Pettersson" userId="f4f354e7-9861-4a04-8b05-f57136c75378" providerId="ADAL" clId="{EC2E1C24-68AF-4B6E-9AC9-EAAC2D104A5B}" dt="2021-11-10T08:27:00.111" v="723" actId="14100"/>
          <ac:spMkLst>
            <pc:docMk/>
            <pc:sldMk cId="3426209111" sldId="542"/>
            <ac:spMk id="9" creationId="{00000000-0000-0000-0000-000000000000}"/>
          </ac:spMkLst>
        </pc:spChg>
      </pc:sldChg>
      <pc:sldChg chg="ord">
        <pc:chgData name="Gunnar Pettersson" userId="f4f354e7-9861-4a04-8b05-f57136c75378" providerId="ADAL" clId="{EC2E1C24-68AF-4B6E-9AC9-EAAC2D104A5B}" dt="2021-11-10T07:21:02.436" v="96"/>
        <pc:sldMkLst>
          <pc:docMk/>
          <pc:sldMk cId="547217690" sldId="544"/>
        </pc:sldMkLst>
      </pc:sldChg>
      <pc:sldChg chg="modNotesTx">
        <pc:chgData name="Gunnar Pettersson" userId="f4f354e7-9861-4a04-8b05-f57136c75378" providerId="ADAL" clId="{EC2E1C24-68AF-4B6E-9AC9-EAAC2D104A5B}" dt="2021-11-10T07:22:04.794" v="99" actId="20577"/>
        <pc:sldMkLst>
          <pc:docMk/>
          <pc:sldMk cId="2087263461" sldId="545"/>
        </pc:sldMkLst>
      </pc:sldChg>
      <pc:sldChg chg="modSp mod">
        <pc:chgData name="Gunnar Pettersson" userId="f4f354e7-9861-4a04-8b05-f57136c75378" providerId="ADAL" clId="{EC2E1C24-68AF-4B6E-9AC9-EAAC2D104A5B}" dt="2021-11-10T14:21:00.263" v="729" actId="20577"/>
        <pc:sldMkLst>
          <pc:docMk/>
          <pc:sldMk cId="3954673438" sldId="546"/>
        </pc:sldMkLst>
        <pc:spChg chg="mod">
          <ac:chgData name="Gunnar Pettersson" userId="f4f354e7-9861-4a04-8b05-f57136c75378" providerId="ADAL" clId="{EC2E1C24-68AF-4B6E-9AC9-EAAC2D104A5B}" dt="2021-11-10T14:21:00.263" v="729" actId="20577"/>
          <ac:spMkLst>
            <pc:docMk/>
            <pc:sldMk cId="3954673438" sldId="546"/>
            <ac:spMk id="2" creationId="{A1E11090-FAD4-164D-A13B-8A5C427E2056}"/>
          </ac:spMkLst>
        </pc:spChg>
      </pc:sldChg>
      <pc:sldChg chg="addSp delSp modSp mod delAnim modAnim">
        <pc:chgData name="Gunnar Pettersson" userId="f4f354e7-9861-4a04-8b05-f57136c75378" providerId="ADAL" clId="{EC2E1C24-68AF-4B6E-9AC9-EAAC2D104A5B}" dt="2021-12-02T12:56:48.348" v="1174" actId="20577"/>
        <pc:sldMkLst>
          <pc:docMk/>
          <pc:sldMk cId="4214172801" sldId="1170"/>
        </pc:sldMkLst>
        <pc:spChg chg="mod">
          <ac:chgData name="Gunnar Pettersson" userId="f4f354e7-9861-4a04-8b05-f57136c75378" providerId="ADAL" clId="{EC2E1C24-68AF-4B6E-9AC9-EAAC2D104A5B}" dt="2021-11-10T07:23:30.963" v="122" actId="20577"/>
          <ac:spMkLst>
            <pc:docMk/>
            <pc:sldMk cId="4214172801" sldId="1170"/>
            <ac:spMk id="3" creationId="{19A79548-EBEC-4699-B218-F93A3935D69A}"/>
          </ac:spMkLst>
        </pc:spChg>
        <pc:spChg chg="mod">
          <ac:chgData name="Gunnar Pettersson" userId="f4f354e7-9861-4a04-8b05-f57136c75378" providerId="ADAL" clId="{EC2E1C24-68AF-4B6E-9AC9-EAAC2D104A5B}" dt="2021-12-02T12:56:48.348" v="1174" actId="20577"/>
          <ac:spMkLst>
            <pc:docMk/>
            <pc:sldMk cId="4214172801" sldId="1170"/>
            <ac:spMk id="13" creationId="{18CDB489-A245-46C0-BCC9-4FBB15ACE820}"/>
          </ac:spMkLst>
        </pc:spChg>
        <pc:picChg chg="del">
          <ac:chgData name="Gunnar Pettersson" userId="f4f354e7-9861-4a04-8b05-f57136c75378" providerId="ADAL" clId="{EC2E1C24-68AF-4B6E-9AC9-EAAC2D104A5B}" dt="2021-11-10T16:37:53.142" v="730" actId="478"/>
          <ac:picMkLst>
            <pc:docMk/>
            <pc:sldMk cId="4214172801" sldId="1170"/>
            <ac:picMk id="5" creationId="{0ECA510D-40B0-4497-8928-91B70314528C}"/>
          </ac:picMkLst>
        </pc:picChg>
        <pc:picChg chg="del">
          <ac:chgData name="Gunnar Pettersson" userId="f4f354e7-9861-4a04-8b05-f57136c75378" providerId="ADAL" clId="{EC2E1C24-68AF-4B6E-9AC9-EAAC2D104A5B}" dt="2021-11-10T16:37:53.142" v="730" actId="478"/>
          <ac:picMkLst>
            <pc:docMk/>
            <pc:sldMk cId="4214172801" sldId="1170"/>
            <ac:picMk id="10" creationId="{46173F7A-CA09-4A4A-9991-0F10859485EB}"/>
          </ac:picMkLst>
        </pc:picChg>
        <pc:picChg chg="add mod">
          <ac:chgData name="Gunnar Pettersson" userId="f4f354e7-9861-4a04-8b05-f57136c75378" providerId="ADAL" clId="{EC2E1C24-68AF-4B6E-9AC9-EAAC2D104A5B}" dt="2021-11-10T16:37:55.884" v="731"/>
          <ac:picMkLst>
            <pc:docMk/>
            <pc:sldMk cId="4214172801" sldId="1170"/>
            <ac:picMk id="20" creationId="{47A27774-820E-4B27-AA0F-B79BE2BF6B16}"/>
          </ac:picMkLst>
        </pc:picChg>
        <pc:picChg chg="add mod">
          <ac:chgData name="Gunnar Pettersson" userId="f4f354e7-9861-4a04-8b05-f57136c75378" providerId="ADAL" clId="{EC2E1C24-68AF-4B6E-9AC9-EAAC2D104A5B}" dt="2021-11-10T16:37:55.884" v="731"/>
          <ac:picMkLst>
            <pc:docMk/>
            <pc:sldMk cId="4214172801" sldId="1170"/>
            <ac:picMk id="21" creationId="{22ADA710-E3BE-44D5-A5E1-351336E4034D}"/>
          </ac:picMkLst>
        </pc:picChg>
      </pc:sldChg>
      <pc:sldChg chg="addSp delSp modSp add del mod delAnim">
        <pc:chgData name="Gunnar Pettersson" userId="f4f354e7-9861-4a04-8b05-f57136c75378" providerId="ADAL" clId="{EC2E1C24-68AF-4B6E-9AC9-EAAC2D104A5B}" dt="2021-11-10T16:39:33.689" v="735" actId="47"/>
        <pc:sldMkLst>
          <pc:docMk/>
          <pc:sldMk cId="903262257" sldId="1171"/>
        </pc:sldMkLst>
        <pc:spChg chg="mod">
          <ac:chgData name="Gunnar Pettersson" userId="f4f354e7-9861-4a04-8b05-f57136c75378" providerId="ADAL" clId="{EC2E1C24-68AF-4B6E-9AC9-EAAC2D104A5B}" dt="2021-11-10T07:18:00.436" v="42" actId="20577"/>
          <ac:spMkLst>
            <pc:docMk/>
            <pc:sldMk cId="903262257" sldId="1171"/>
            <ac:spMk id="39" creationId="{B1B45147-6D92-4D3F-9409-22D71C25F27F}"/>
          </ac:spMkLst>
        </pc:spChg>
        <pc:picChg chg="del">
          <ac:chgData name="Gunnar Pettersson" userId="f4f354e7-9861-4a04-8b05-f57136c75378" providerId="ADAL" clId="{EC2E1C24-68AF-4B6E-9AC9-EAAC2D104A5B}" dt="2021-11-10T07:27:35.223" v="179" actId="478"/>
          <ac:picMkLst>
            <pc:docMk/>
            <pc:sldMk cId="903262257" sldId="1171"/>
            <ac:picMk id="10" creationId="{2DA17282-B92F-4487-939F-153B879EBEE0}"/>
          </ac:picMkLst>
        </pc:picChg>
        <pc:picChg chg="add mod">
          <ac:chgData name="Gunnar Pettersson" userId="f4f354e7-9861-4a04-8b05-f57136c75378" providerId="ADAL" clId="{EC2E1C24-68AF-4B6E-9AC9-EAAC2D104A5B}" dt="2021-11-10T07:27:31.692" v="178" actId="14861"/>
          <ac:picMkLst>
            <pc:docMk/>
            <pc:sldMk cId="903262257" sldId="1171"/>
            <ac:picMk id="23" creationId="{9F118067-88A5-4D2A-9FFD-55DDDF80CD66}"/>
          </ac:picMkLst>
        </pc:picChg>
      </pc:sldChg>
      <pc:sldChg chg="addSp delSp modSp mod delAnim modAnim modNotesTx">
        <pc:chgData name="Gunnar Pettersson" userId="f4f354e7-9861-4a04-8b05-f57136c75378" providerId="ADAL" clId="{EC2E1C24-68AF-4B6E-9AC9-EAAC2D104A5B}" dt="2021-12-02T12:54:28.899" v="1157" actId="20577"/>
        <pc:sldMkLst>
          <pc:docMk/>
          <pc:sldMk cId="3124606494" sldId="1172"/>
        </pc:sldMkLst>
        <pc:spChg chg="mod">
          <ac:chgData name="Gunnar Pettersson" userId="f4f354e7-9861-4a04-8b05-f57136c75378" providerId="ADAL" clId="{EC2E1C24-68AF-4B6E-9AC9-EAAC2D104A5B}" dt="2021-11-10T07:23:06.138" v="109" actId="20577"/>
          <ac:spMkLst>
            <pc:docMk/>
            <pc:sldMk cId="3124606494" sldId="1172"/>
            <ac:spMk id="3" creationId="{19A79548-EBEC-4699-B218-F93A3935D69A}"/>
          </ac:spMkLst>
        </pc:spChg>
        <pc:spChg chg="del">
          <ac:chgData name="Gunnar Pettersson" userId="f4f354e7-9861-4a04-8b05-f57136c75378" providerId="ADAL" clId="{EC2E1C24-68AF-4B6E-9AC9-EAAC2D104A5B}" dt="2021-12-02T12:52:35.270" v="1103" actId="478"/>
          <ac:spMkLst>
            <pc:docMk/>
            <pc:sldMk cId="3124606494" sldId="1172"/>
            <ac:spMk id="21" creationId="{8B412446-278F-45B9-9531-8E2567E791BE}"/>
          </ac:spMkLst>
        </pc:spChg>
        <pc:spChg chg="del">
          <ac:chgData name="Gunnar Pettersson" userId="f4f354e7-9861-4a04-8b05-f57136c75378" providerId="ADAL" clId="{EC2E1C24-68AF-4B6E-9AC9-EAAC2D104A5B}" dt="2021-12-02T12:52:35.270" v="1103" actId="478"/>
          <ac:spMkLst>
            <pc:docMk/>
            <pc:sldMk cId="3124606494" sldId="1172"/>
            <ac:spMk id="22" creationId="{474ED8B1-504C-412D-B488-4A98FEE236EA}"/>
          </ac:spMkLst>
        </pc:spChg>
        <pc:spChg chg="del">
          <ac:chgData name="Gunnar Pettersson" userId="f4f354e7-9861-4a04-8b05-f57136c75378" providerId="ADAL" clId="{EC2E1C24-68AF-4B6E-9AC9-EAAC2D104A5B}" dt="2021-12-02T12:52:35.270" v="1103" actId="478"/>
          <ac:spMkLst>
            <pc:docMk/>
            <pc:sldMk cId="3124606494" sldId="1172"/>
            <ac:spMk id="23" creationId="{619E06F9-2F04-40C0-BC95-3C960630262A}"/>
          </ac:spMkLst>
        </pc:spChg>
        <pc:spChg chg="del mod">
          <ac:chgData name="Gunnar Pettersson" userId="f4f354e7-9861-4a04-8b05-f57136c75378" providerId="ADAL" clId="{EC2E1C24-68AF-4B6E-9AC9-EAAC2D104A5B}" dt="2021-12-02T12:52:35.270" v="1103" actId="478"/>
          <ac:spMkLst>
            <pc:docMk/>
            <pc:sldMk cId="3124606494" sldId="1172"/>
            <ac:spMk id="24" creationId="{97891FC8-2DBA-44E7-AB3A-FAEEF56F744B}"/>
          </ac:spMkLst>
        </pc:spChg>
        <pc:spChg chg="add mod">
          <ac:chgData name="Gunnar Pettersson" userId="f4f354e7-9861-4a04-8b05-f57136c75378" providerId="ADAL" clId="{EC2E1C24-68AF-4B6E-9AC9-EAAC2D104A5B}" dt="2021-12-02T12:52:37.373" v="1104"/>
          <ac:spMkLst>
            <pc:docMk/>
            <pc:sldMk cId="3124606494" sldId="1172"/>
            <ac:spMk id="29" creationId="{58922185-A6D9-466B-80A9-AC7FDAC53F3A}"/>
          </ac:spMkLst>
        </pc:spChg>
        <pc:spChg chg="del">
          <ac:chgData name="Gunnar Pettersson" userId="f4f354e7-9861-4a04-8b05-f57136c75378" providerId="ADAL" clId="{EC2E1C24-68AF-4B6E-9AC9-EAAC2D104A5B}" dt="2021-12-02T12:52:35.270" v="1103" actId="478"/>
          <ac:spMkLst>
            <pc:docMk/>
            <pc:sldMk cId="3124606494" sldId="1172"/>
            <ac:spMk id="43" creationId="{A2CBB12F-91D5-4DD5-A827-06E785CB4F13}"/>
          </ac:spMkLst>
        </pc:spChg>
        <pc:spChg chg="del">
          <ac:chgData name="Gunnar Pettersson" userId="f4f354e7-9861-4a04-8b05-f57136c75378" providerId="ADAL" clId="{EC2E1C24-68AF-4B6E-9AC9-EAAC2D104A5B}" dt="2021-12-02T12:52:35.270" v="1103" actId="478"/>
          <ac:spMkLst>
            <pc:docMk/>
            <pc:sldMk cId="3124606494" sldId="1172"/>
            <ac:spMk id="44" creationId="{B6F7B562-8B62-4EEB-9468-9B862DD0213B}"/>
          </ac:spMkLst>
        </pc:spChg>
        <pc:spChg chg="add mod">
          <ac:chgData name="Gunnar Pettersson" userId="f4f354e7-9861-4a04-8b05-f57136c75378" providerId="ADAL" clId="{EC2E1C24-68AF-4B6E-9AC9-EAAC2D104A5B}" dt="2021-12-02T12:52:37.373" v="1104"/>
          <ac:spMkLst>
            <pc:docMk/>
            <pc:sldMk cId="3124606494" sldId="1172"/>
            <ac:spMk id="45" creationId="{00D2945C-FFED-41E2-8630-F05FA808DFA3}"/>
          </ac:spMkLst>
        </pc:spChg>
        <pc:spChg chg="add mod">
          <ac:chgData name="Gunnar Pettersson" userId="f4f354e7-9861-4a04-8b05-f57136c75378" providerId="ADAL" clId="{EC2E1C24-68AF-4B6E-9AC9-EAAC2D104A5B}" dt="2021-12-02T12:52:37.373" v="1104"/>
          <ac:spMkLst>
            <pc:docMk/>
            <pc:sldMk cId="3124606494" sldId="1172"/>
            <ac:spMk id="46" creationId="{025EEC50-8877-4D19-8D85-69C65BDDF877}"/>
          </ac:spMkLst>
        </pc:spChg>
        <pc:spChg chg="add mod">
          <ac:chgData name="Gunnar Pettersson" userId="f4f354e7-9861-4a04-8b05-f57136c75378" providerId="ADAL" clId="{EC2E1C24-68AF-4B6E-9AC9-EAAC2D104A5B}" dt="2021-12-02T12:52:37.373" v="1104"/>
          <ac:spMkLst>
            <pc:docMk/>
            <pc:sldMk cId="3124606494" sldId="1172"/>
            <ac:spMk id="47" creationId="{4BD0B263-31E2-4C7E-B0C5-B8E806873075}"/>
          </ac:spMkLst>
        </pc:spChg>
        <pc:spChg chg="mod">
          <ac:chgData name="Gunnar Pettersson" userId="f4f354e7-9861-4a04-8b05-f57136c75378" providerId="ADAL" clId="{EC2E1C24-68AF-4B6E-9AC9-EAAC2D104A5B}" dt="2021-12-02T12:52:37.373" v="1104"/>
          <ac:spMkLst>
            <pc:docMk/>
            <pc:sldMk cId="3124606494" sldId="1172"/>
            <ac:spMk id="52" creationId="{0729CD0A-E516-4772-8ADD-DE0EEFE3BA50}"/>
          </ac:spMkLst>
        </pc:spChg>
        <pc:spChg chg="mod">
          <ac:chgData name="Gunnar Pettersson" userId="f4f354e7-9861-4a04-8b05-f57136c75378" providerId="ADAL" clId="{EC2E1C24-68AF-4B6E-9AC9-EAAC2D104A5B}" dt="2021-12-02T12:52:37.373" v="1104"/>
          <ac:spMkLst>
            <pc:docMk/>
            <pc:sldMk cId="3124606494" sldId="1172"/>
            <ac:spMk id="53" creationId="{2AE6833D-7BC6-4C45-8230-7BAEF6F6879E}"/>
          </ac:spMkLst>
        </pc:spChg>
        <pc:spChg chg="mod">
          <ac:chgData name="Gunnar Pettersson" userId="f4f354e7-9861-4a04-8b05-f57136c75378" providerId="ADAL" clId="{EC2E1C24-68AF-4B6E-9AC9-EAAC2D104A5B}" dt="2021-12-02T12:52:37.373" v="1104"/>
          <ac:spMkLst>
            <pc:docMk/>
            <pc:sldMk cId="3124606494" sldId="1172"/>
            <ac:spMk id="54" creationId="{9A29171B-4153-4FD7-8FAF-C1A28BB345D3}"/>
          </ac:spMkLst>
        </pc:spChg>
        <pc:spChg chg="mod">
          <ac:chgData name="Gunnar Pettersson" userId="f4f354e7-9861-4a04-8b05-f57136c75378" providerId="ADAL" clId="{EC2E1C24-68AF-4B6E-9AC9-EAAC2D104A5B}" dt="2021-12-02T12:52:37.373" v="1104"/>
          <ac:spMkLst>
            <pc:docMk/>
            <pc:sldMk cId="3124606494" sldId="1172"/>
            <ac:spMk id="56" creationId="{AEA6C0AD-E240-47E0-9FED-5223643BE189}"/>
          </ac:spMkLst>
        </pc:spChg>
        <pc:spChg chg="mod">
          <ac:chgData name="Gunnar Pettersson" userId="f4f354e7-9861-4a04-8b05-f57136c75378" providerId="ADAL" clId="{EC2E1C24-68AF-4B6E-9AC9-EAAC2D104A5B}" dt="2021-12-02T12:52:37.373" v="1104"/>
          <ac:spMkLst>
            <pc:docMk/>
            <pc:sldMk cId="3124606494" sldId="1172"/>
            <ac:spMk id="57" creationId="{A545102F-C86D-47DE-A731-88F9E91001BC}"/>
          </ac:spMkLst>
        </pc:spChg>
        <pc:spChg chg="mod">
          <ac:chgData name="Gunnar Pettersson" userId="f4f354e7-9861-4a04-8b05-f57136c75378" providerId="ADAL" clId="{EC2E1C24-68AF-4B6E-9AC9-EAAC2D104A5B}" dt="2021-12-02T12:52:37.373" v="1104"/>
          <ac:spMkLst>
            <pc:docMk/>
            <pc:sldMk cId="3124606494" sldId="1172"/>
            <ac:spMk id="58" creationId="{68B3D376-8831-4730-ABE0-537293ED11D7}"/>
          </ac:spMkLst>
        </pc:spChg>
        <pc:spChg chg="mod">
          <ac:chgData name="Gunnar Pettersson" userId="f4f354e7-9861-4a04-8b05-f57136c75378" providerId="ADAL" clId="{EC2E1C24-68AF-4B6E-9AC9-EAAC2D104A5B}" dt="2021-12-02T12:52:37.373" v="1104"/>
          <ac:spMkLst>
            <pc:docMk/>
            <pc:sldMk cId="3124606494" sldId="1172"/>
            <ac:spMk id="60" creationId="{ED7E37A4-24E2-4659-96EA-45CBB0030638}"/>
          </ac:spMkLst>
        </pc:spChg>
        <pc:spChg chg="mod">
          <ac:chgData name="Gunnar Pettersson" userId="f4f354e7-9861-4a04-8b05-f57136c75378" providerId="ADAL" clId="{EC2E1C24-68AF-4B6E-9AC9-EAAC2D104A5B}" dt="2021-12-02T12:52:37.373" v="1104"/>
          <ac:spMkLst>
            <pc:docMk/>
            <pc:sldMk cId="3124606494" sldId="1172"/>
            <ac:spMk id="62" creationId="{0865F519-08F8-4EF6-B7A4-2CE959FEB822}"/>
          </ac:spMkLst>
        </pc:spChg>
        <pc:spChg chg="mod">
          <ac:chgData name="Gunnar Pettersson" userId="f4f354e7-9861-4a04-8b05-f57136c75378" providerId="ADAL" clId="{EC2E1C24-68AF-4B6E-9AC9-EAAC2D104A5B}" dt="2021-12-02T12:52:37.373" v="1104"/>
          <ac:spMkLst>
            <pc:docMk/>
            <pc:sldMk cId="3124606494" sldId="1172"/>
            <ac:spMk id="63" creationId="{7FD3A271-D433-40B4-814D-80EAC71E9633}"/>
          </ac:spMkLst>
        </pc:spChg>
        <pc:spChg chg="add mod">
          <ac:chgData name="Gunnar Pettersson" userId="f4f354e7-9861-4a04-8b05-f57136c75378" providerId="ADAL" clId="{EC2E1C24-68AF-4B6E-9AC9-EAAC2D104A5B}" dt="2021-12-02T12:52:37.373" v="1104"/>
          <ac:spMkLst>
            <pc:docMk/>
            <pc:sldMk cId="3124606494" sldId="1172"/>
            <ac:spMk id="64" creationId="{F6B57DD7-1616-4CBF-9621-B3796D38DCBB}"/>
          </ac:spMkLst>
        </pc:spChg>
        <pc:spChg chg="add mod">
          <ac:chgData name="Gunnar Pettersson" userId="f4f354e7-9861-4a04-8b05-f57136c75378" providerId="ADAL" clId="{EC2E1C24-68AF-4B6E-9AC9-EAAC2D104A5B}" dt="2021-12-02T12:52:37.373" v="1104"/>
          <ac:spMkLst>
            <pc:docMk/>
            <pc:sldMk cId="3124606494" sldId="1172"/>
            <ac:spMk id="65" creationId="{33DB7AE6-6011-4DB6-ADAB-90599EB9607A}"/>
          </ac:spMkLst>
        </pc:spChg>
        <pc:spChg chg="add del mod">
          <ac:chgData name="Gunnar Pettersson" userId="f4f354e7-9861-4a04-8b05-f57136c75378" providerId="ADAL" clId="{EC2E1C24-68AF-4B6E-9AC9-EAAC2D104A5B}" dt="2021-12-02T12:52:41.413" v="1105" actId="478"/>
          <ac:spMkLst>
            <pc:docMk/>
            <pc:sldMk cId="3124606494" sldId="1172"/>
            <ac:spMk id="67" creationId="{90B81018-32D2-46B1-A3CB-44CEA35BE2F9}"/>
          </ac:spMkLst>
        </pc:spChg>
        <pc:grpChg chg="del">
          <ac:chgData name="Gunnar Pettersson" userId="f4f354e7-9861-4a04-8b05-f57136c75378" providerId="ADAL" clId="{EC2E1C24-68AF-4B6E-9AC9-EAAC2D104A5B}" dt="2021-12-02T12:52:35.270" v="1103" actId="478"/>
          <ac:grpSpMkLst>
            <pc:docMk/>
            <pc:sldMk cId="3124606494" sldId="1172"/>
            <ac:grpSpMk id="28" creationId="{7D3B1F4E-5EEC-4B95-925C-44291C6FD93F}"/>
          </ac:grpSpMkLst>
        </pc:grpChg>
        <pc:grpChg chg="del">
          <ac:chgData name="Gunnar Pettersson" userId="f4f354e7-9861-4a04-8b05-f57136c75378" providerId="ADAL" clId="{EC2E1C24-68AF-4B6E-9AC9-EAAC2D104A5B}" dt="2021-12-02T12:52:35.270" v="1103" actId="478"/>
          <ac:grpSpMkLst>
            <pc:docMk/>
            <pc:sldMk cId="3124606494" sldId="1172"/>
            <ac:grpSpMk id="33" creationId="{AB8CE695-545B-4898-9382-7C38D53D03F3}"/>
          </ac:grpSpMkLst>
        </pc:grpChg>
        <pc:grpChg chg="del">
          <ac:chgData name="Gunnar Pettersson" userId="f4f354e7-9861-4a04-8b05-f57136c75378" providerId="ADAL" clId="{EC2E1C24-68AF-4B6E-9AC9-EAAC2D104A5B}" dt="2021-12-02T12:52:35.270" v="1103" actId="478"/>
          <ac:grpSpMkLst>
            <pc:docMk/>
            <pc:sldMk cId="3124606494" sldId="1172"/>
            <ac:grpSpMk id="37" creationId="{7E030387-C8D1-4A41-83FD-F2CD26108A5D}"/>
          </ac:grpSpMkLst>
        </pc:grpChg>
        <pc:grpChg chg="add mod">
          <ac:chgData name="Gunnar Pettersson" userId="f4f354e7-9861-4a04-8b05-f57136c75378" providerId="ADAL" clId="{EC2E1C24-68AF-4B6E-9AC9-EAAC2D104A5B}" dt="2021-12-02T12:52:37.373" v="1104"/>
          <ac:grpSpMkLst>
            <pc:docMk/>
            <pc:sldMk cId="3124606494" sldId="1172"/>
            <ac:grpSpMk id="51" creationId="{49C05803-1B9C-4427-93F5-21C61AC09BE2}"/>
          </ac:grpSpMkLst>
        </pc:grpChg>
        <pc:grpChg chg="add mod">
          <ac:chgData name="Gunnar Pettersson" userId="f4f354e7-9861-4a04-8b05-f57136c75378" providerId="ADAL" clId="{EC2E1C24-68AF-4B6E-9AC9-EAAC2D104A5B}" dt="2021-12-02T12:52:37.373" v="1104"/>
          <ac:grpSpMkLst>
            <pc:docMk/>
            <pc:sldMk cId="3124606494" sldId="1172"/>
            <ac:grpSpMk id="55" creationId="{3C6B5444-4CB2-4FD0-AD69-A6DF21443A19}"/>
          </ac:grpSpMkLst>
        </pc:grpChg>
        <pc:grpChg chg="add mod">
          <ac:chgData name="Gunnar Pettersson" userId="f4f354e7-9861-4a04-8b05-f57136c75378" providerId="ADAL" clId="{EC2E1C24-68AF-4B6E-9AC9-EAAC2D104A5B}" dt="2021-12-02T12:52:37.373" v="1104"/>
          <ac:grpSpMkLst>
            <pc:docMk/>
            <pc:sldMk cId="3124606494" sldId="1172"/>
            <ac:grpSpMk id="59" creationId="{281FAF6C-B639-492E-B080-10DF4F7F37DB}"/>
          </ac:grpSpMkLst>
        </pc:grpChg>
        <pc:grpChg chg="mod">
          <ac:chgData name="Gunnar Pettersson" userId="f4f354e7-9861-4a04-8b05-f57136c75378" providerId="ADAL" clId="{EC2E1C24-68AF-4B6E-9AC9-EAAC2D104A5B}" dt="2021-12-02T12:52:37.373" v="1104"/>
          <ac:grpSpMkLst>
            <pc:docMk/>
            <pc:sldMk cId="3124606494" sldId="1172"/>
            <ac:grpSpMk id="61" creationId="{14456F45-02D4-4B43-9462-99E13375DE0B}"/>
          </ac:grpSpMkLst>
        </pc:grpChg>
        <pc:picChg chg="add del mod">
          <ac:chgData name="Gunnar Pettersson" userId="f4f354e7-9861-4a04-8b05-f57136c75378" providerId="ADAL" clId="{EC2E1C24-68AF-4B6E-9AC9-EAAC2D104A5B}" dt="2021-12-02T12:52:41.413" v="1105" actId="478"/>
          <ac:picMkLst>
            <pc:docMk/>
            <pc:sldMk cId="3124606494" sldId="1172"/>
            <ac:picMk id="66" creationId="{D9CDBD44-B82D-4634-AFCD-07C92754FA87}"/>
          </ac:picMkLst>
        </pc:picChg>
        <pc:cxnChg chg="del">
          <ac:chgData name="Gunnar Pettersson" userId="f4f354e7-9861-4a04-8b05-f57136c75378" providerId="ADAL" clId="{EC2E1C24-68AF-4B6E-9AC9-EAAC2D104A5B}" dt="2021-12-02T12:52:35.270" v="1103" actId="478"/>
          <ac:cxnSpMkLst>
            <pc:docMk/>
            <pc:sldMk cId="3124606494" sldId="1172"/>
            <ac:cxnSpMk id="25" creationId="{93A4F62B-7989-42D3-9ACE-1798C07FBA77}"/>
          </ac:cxnSpMkLst>
        </pc:cxnChg>
        <pc:cxnChg chg="del">
          <ac:chgData name="Gunnar Pettersson" userId="f4f354e7-9861-4a04-8b05-f57136c75378" providerId="ADAL" clId="{EC2E1C24-68AF-4B6E-9AC9-EAAC2D104A5B}" dt="2021-12-02T12:52:35.270" v="1103" actId="478"/>
          <ac:cxnSpMkLst>
            <pc:docMk/>
            <pc:sldMk cId="3124606494" sldId="1172"/>
            <ac:cxnSpMk id="26" creationId="{202FF91C-598F-42FB-A548-1CA36303B64E}"/>
          </ac:cxnSpMkLst>
        </pc:cxnChg>
        <pc:cxnChg chg="del">
          <ac:chgData name="Gunnar Pettersson" userId="f4f354e7-9861-4a04-8b05-f57136c75378" providerId="ADAL" clId="{EC2E1C24-68AF-4B6E-9AC9-EAAC2D104A5B}" dt="2021-12-02T12:52:35.270" v="1103" actId="478"/>
          <ac:cxnSpMkLst>
            <pc:docMk/>
            <pc:sldMk cId="3124606494" sldId="1172"/>
            <ac:cxnSpMk id="27" creationId="{5FD7A291-4E6D-4982-9D8E-1B9DFC81DE20}"/>
          </ac:cxnSpMkLst>
        </pc:cxnChg>
        <pc:cxnChg chg="add mod">
          <ac:chgData name="Gunnar Pettersson" userId="f4f354e7-9861-4a04-8b05-f57136c75378" providerId="ADAL" clId="{EC2E1C24-68AF-4B6E-9AC9-EAAC2D104A5B}" dt="2021-12-02T12:52:37.373" v="1104"/>
          <ac:cxnSpMkLst>
            <pc:docMk/>
            <pc:sldMk cId="3124606494" sldId="1172"/>
            <ac:cxnSpMk id="48" creationId="{2ABD12F1-26ED-4029-8A47-14C8436E22A6}"/>
          </ac:cxnSpMkLst>
        </pc:cxnChg>
        <pc:cxnChg chg="add mod">
          <ac:chgData name="Gunnar Pettersson" userId="f4f354e7-9861-4a04-8b05-f57136c75378" providerId="ADAL" clId="{EC2E1C24-68AF-4B6E-9AC9-EAAC2D104A5B}" dt="2021-12-02T12:52:37.373" v="1104"/>
          <ac:cxnSpMkLst>
            <pc:docMk/>
            <pc:sldMk cId="3124606494" sldId="1172"/>
            <ac:cxnSpMk id="49" creationId="{15157BA5-92C9-490B-8B5A-C87851FBDEC5}"/>
          </ac:cxnSpMkLst>
        </pc:cxnChg>
        <pc:cxnChg chg="add mod">
          <ac:chgData name="Gunnar Pettersson" userId="f4f354e7-9861-4a04-8b05-f57136c75378" providerId="ADAL" clId="{EC2E1C24-68AF-4B6E-9AC9-EAAC2D104A5B}" dt="2021-12-02T12:52:37.373" v="1104"/>
          <ac:cxnSpMkLst>
            <pc:docMk/>
            <pc:sldMk cId="3124606494" sldId="1172"/>
            <ac:cxnSpMk id="50" creationId="{8928A83B-4E54-4BD8-91E0-62C580D07064}"/>
          </ac:cxnSpMkLst>
        </pc:cxnChg>
      </pc:sldChg>
      <pc:sldChg chg="delSp modSp mod">
        <pc:chgData name="Gunnar Pettersson" userId="f4f354e7-9861-4a04-8b05-f57136c75378" providerId="ADAL" clId="{EC2E1C24-68AF-4B6E-9AC9-EAAC2D104A5B}" dt="2021-12-02T12:58:05.886" v="1175" actId="478"/>
        <pc:sldMkLst>
          <pc:docMk/>
          <pc:sldMk cId="1539344561" sldId="1173"/>
        </pc:sldMkLst>
        <pc:spChg chg="del">
          <ac:chgData name="Gunnar Pettersson" userId="f4f354e7-9861-4a04-8b05-f57136c75378" providerId="ADAL" clId="{EC2E1C24-68AF-4B6E-9AC9-EAAC2D104A5B}" dt="2021-12-02T12:58:05.886" v="1175" actId="478"/>
          <ac:spMkLst>
            <pc:docMk/>
            <pc:sldMk cId="1539344561" sldId="1173"/>
            <ac:spMk id="2" creationId="{8811A1B9-BAA3-4D0C-9BDF-99A9830CB1F2}"/>
          </ac:spMkLst>
        </pc:spChg>
        <pc:spChg chg="mod">
          <ac:chgData name="Gunnar Pettersson" userId="f4f354e7-9861-4a04-8b05-f57136c75378" providerId="ADAL" clId="{EC2E1C24-68AF-4B6E-9AC9-EAAC2D104A5B}" dt="2021-11-10T07:35:33.006" v="194" actId="20577"/>
          <ac:spMkLst>
            <pc:docMk/>
            <pc:sldMk cId="1539344561" sldId="1173"/>
            <ac:spMk id="3" creationId="{19A79548-EBEC-4699-B218-F93A3935D69A}"/>
          </ac:spMkLst>
        </pc:spChg>
        <pc:spChg chg="mod">
          <ac:chgData name="Gunnar Pettersson" userId="f4f354e7-9861-4a04-8b05-f57136c75378" providerId="ADAL" clId="{EC2E1C24-68AF-4B6E-9AC9-EAAC2D104A5B}" dt="2021-11-10T07:35:44.195" v="196" actId="14100"/>
          <ac:spMkLst>
            <pc:docMk/>
            <pc:sldMk cId="1539344561" sldId="1173"/>
            <ac:spMk id="29" creationId="{04C904E3-0FCE-4B7D-8662-7EF515518207}"/>
          </ac:spMkLst>
        </pc:spChg>
      </pc:sldChg>
      <pc:sldChg chg="delSp modSp mod modNotesTx">
        <pc:chgData name="Gunnar Pettersson" userId="f4f354e7-9861-4a04-8b05-f57136c75378" providerId="ADAL" clId="{EC2E1C24-68AF-4B6E-9AC9-EAAC2D104A5B}" dt="2021-11-10T08:21:44.747" v="270" actId="478"/>
        <pc:sldMkLst>
          <pc:docMk/>
          <pc:sldMk cId="122676164" sldId="1175"/>
        </pc:sldMkLst>
        <pc:spChg chg="mod">
          <ac:chgData name="Gunnar Pettersson" userId="f4f354e7-9861-4a04-8b05-f57136c75378" providerId="ADAL" clId="{EC2E1C24-68AF-4B6E-9AC9-EAAC2D104A5B}" dt="2021-11-10T08:19:56.539" v="221" actId="20577"/>
          <ac:spMkLst>
            <pc:docMk/>
            <pc:sldMk cId="122676164" sldId="1175"/>
            <ac:spMk id="2" creationId="{6ED6F04E-3FFC-43D6-8980-6E493E8BD0D0}"/>
          </ac:spMkLst>
        </pc:spChg>
        <pc:spChg chg="mod">
          <ac:chgData name="Gunnar Pettersson" userId="f4f354e7-9861-4a04-8b05-f57136c75378" providerId="ADAL" clId="{EC2E1C24-68AF-4B6E-9AC9-EAAC2D104A5B}" dt="2021-11-10T08:20:31.400" v="229" actId="20577"/>
          <ac:spMkLst>
            <pc:docMk/>
            <pc:sldMk cId="122676164" sldId="1175"/>
            <ac:spMk id="9" creationId="{6AC551A1-52FC-41A3-83AD-41AAE98FC349}"/>
          </ac:spMkLst>
        </pc:spChg>
        <pc:spChg chg="del">
          <ac:chgData name="Gunnar Pettersson" userId="f4f354e7-9861-4a04-8b05-f57136c75378" providerId="ADAL" clId="{EC2E1C24-68AF-4B6E-9AC9-EAAC2D104A5B}" dt="2021-11-10T08:21:44.747" v="270" actId="478"/>
          <ac:spMkLst>
            <pc:docMk/>
            <pc:sldMk cId="122676164" sldId="1175"/>
            <ac:spMk id="27" creationId="{EB54F024-50C9-49E9-A14B-1A29799879F1}"/>
          </ac:spMkLst>
        </pc:spChg>
      </pc:sldChg>
      <pc:sldChg chg="addSp delSp modSp mod delAnim modAnim">
        <pc:chgData name="Gunnar Pettersson" userId="f4f354e7-9861-4a04-8b05-f57136c75378" providerId="ADAL" clId="{EC2E1C24-68AF-4B6E-9AC9-EAAC2D104A5B}" dt="2021-11-10T16:42:21.499" v="768" actId="20577"/>
        <pc:sldMkLst>
          <pc:docMk/>
          <pc:sldMk cId="4209776460" sldId="1176"/>
        </pc:sldMkLst>
        <pc:spChg chg="mod">
          <ac:chgData name="Gunnar Pettersson" userId="f4f354e7-9861-4a04-8b05-f57136c75378" providerId="ADAL" clId="{EC2E1C24-68AF-4B6E-9AC9-EAAC2D104A5B}" dt="2021-11-10T16:42:21.499" v="768" actId="20577"/>
          <ac:spMkLst>
            <pc:docMk/>
            <pc:sldMk cId="4209776460" sldId="1176"/>
            <ac:spMk id="39" creationId="{B1B45147-6D92-4D3F-9409-22D71C25F27F}"/>
          </ac:spMkLst>
        </pc:spChg>
        <pc:picChg chg="del">
          <ac:chgData name="Gunnar Pettersson" userId="f4f354e7-9861-4a04-8b05-f57136c75378" providerId="ADAL" clId="{EC2E1C24-68AF-4B6E-9AC9-EAAC2D104A5B}" dt="2021-11-10T16:39:54.512" v="739" actId="478"/>
          <ac:picMkLst>
            <pc:docMk/>
            <pc:sldMk cId="4209776460" sldId="1176"/>
            <ac:picMk id="10" creationId="{2DA17282-B92F-4487-939F-153B879EBEE0}"/>
          </ac:picMkLst>
        </pc:picChg>
        <pc:picChg chg="add mod">
          <ac:chgData name="Gunnar Pettersson" userId="f4f354e7-9861-4a04-8b05-f57136c75378" providerId="ADAL" clId="{EC2E1C24-68AF-4B6E-9AC9-EAAC2D104A5B}" dt="2021-11-10T16:39:59.929" v="740" actId="1076"/>
          <ac:picMkLst>
            <pc:docMk/>
            <pc:sldMk cId="4209776460" sldId="1176"/>
            <ac:picMk id="25" creationId="{25A8FEBF-7FD1-46EF-9CE0-9D3EEDE7611F}"/>
          </ac:picMkLst>
        </pc:picChg>
      </pc:sldChg>
    </pc:docChg>
  </pc:docChgLst>
  <pc:docChgLst>
    <pc:chgData name="Åke Kallenberg" userId="S::ake.kallenberg@svenskfotboll.se::5cedce94-d870-4105-81e2-49d176df3808" providerId="AD" clId="Web-{6681C1BA-346D-453F-BDD4-D6E0F6CD75E2}"/>
    <pc:docChg chg="modSld">
      <pc:chgData name="Åke Kallenberg" userId="S::ake.kallenberg@svenskfotboll.se::5cedce94-d870-4105-81e2-49d176df3808" providerId="AD" clId="Web-{6681C1BA-346D-453F-BDD4-D6E0F6CD75E2}" dt="2021-04-28T13:11:47.054" v="1" actId="1076"/>
      <pc:docMkLst>
        <pc:docMk/>
      </pc:docMkLst>
      <pc:sldChg chg="modSp">
        <pc:chgData name="Åke Kallenberg" userId="S::ake.kallenberg@svenskfotboll.se::5cedce94-d870-4105-81e2-49d176df3808" providerId="AD" clId="Web-{6681C1BA-346D-453F-BDD4-D6E0F6CD75E2}" dt="2021-04-28T13:11:47.054" v="1" actId="1076"/>
        <pc:sldMkLst>
          <pc:docMk/>
          <pc:sldMk cId="2037570035" sldId="388"/>
        </pc:sldMkLst>
        <pc:grpChg chg="mod">
          <ac:chgData name="Åke Kallenberg" userId="S::ake.kallenberg@svenskfotboll.se::5cedce94-d870-4105-81e2-49d176df3808" providerId="AD" clId="Web-{6681C1BA-346D-453F-BDD4-D6E0F6CD75E2}" dt="2021-04-28T13:11:47.054" v="1" actId="1076"/>
          <ac:grpSpMkLst>
            <pc:docMk/>
            <pc:sldMk cId="2037570035" sldId="388"/>
            <ac:grpSpMk id="65" creationId="{4678E592-A1CE-4B1F-BE2C-345FB11A26B7}"/>
          </ac:grpSpMkLst>
        </pc:grpChg>
      </pc:sldChg>
    </pc:docChg>
  </pc:docChgLst>
  <pc:docChgLst>
    <pc:chgData name="Gunnar Pettersson" userId="f4f354e7-9861-4a04-8b05-f57136c75378" providerId="ADAL" clId="{83B2291D-4E9F-4FBC-BC00-ED78D3438AC4}"/>
    <pc:docChg chg="custSel modSld">
      <pc:chgData name="Gunnar Pettersson" userId="f4f354e7-9861-4a04-8b05-f57136c75378" providerId="ADAL" clId="{83B2291D-4E9F-4FBC-BC00-ED78D3438AC4}" dt="2023-11-30T11:25:53.796" v="5"/>
      <pc:docMkLst>
        <pc:docMk/>
      </pc:docMkLst>
      <pc:sldChg chg="modSp mod">
        <pc:chgData name="Gunnar Pettersson" userId="f4f354e7-9861-4a04-8b05-f57136c75378" providerId="ADAL" clId="{83B2291D-4E9F-4FBC-BC00-ED78D3438AC4}" dt="2023-11-30T11:24:23.679" v="3"/>
        <pc:sldMkLst>
          <pc:docMk/>
          <pc:sldMk cId="1394658115" sldId="408"/>
        </pc:sldMkLst>
        <pc:picChg chg="mod">
          <ac:chgData name="Gunnar Pettersson" userId="f4f354e7-9861-4a04-8b05-f57136c75378" providerId="ADAL" clId="{83B2291D-4E9F-4FBC-BC00-ED78D3438AC4}" dt="2023-11-30T11:24:23.679" v="3"/>
          <ac:picMkLst>
            <pc:docMk/>
            <pc:sldMk cId="1394658115" sldId="408"/>
            <ac:picMk id="4" creationId="{1E5247ED-D6DC-43E7-8E21-022F98E8C0F3}"/>
          </ac:picMkLst>
        </pc:picChg>
        <pc:picChg chg="mod">
          <ac:chgData name="Gunnar Pettersson" userId="f4f354e7-9861-4a04-8b05-f57136c75378" providerId="ADAL" clId="{83B2291D-4E9F-4FBC-BC00-ED78D3438AC4}" dt="2023-11-30T11:24:12.665" v="2" actId="3626"/>
          <ac:picMkLst>
            <pc:docMk/>
            <pc:sldMk cId="1394658115" sldId="408"/>
            <ac:picMk id="10" creationId="{F621263A-6482-4E81-8B61-B47C9A1AEBE6}"/>
          </ac:picMkLst>
        </pc:picChg>
      </pc:sldChg>
      <pc:sldChg chg="modSp mod">
        <pc:chgData name="Gunnar Pettersson" userId="f4f354e7-9861-4a04-8b05-f57136c75378" providerId="ADAL" clId="{83B2291D-4E9F-4FBC-BC00-ED78D3438AC4}" dt="2023-11-30T11:23:54.036" v="1"/>
        <pc:sldMkLst>
          <pc:docMk/>
          <pc:sldMk cId="523964238" sldId="539"/>
        </pc:sldMkLst>
        <pc:picChg chg="mod">
          <ac:chgData name="Gunnar Pettersson" userId="f4f354e7-9861-4a04-8b05-f57136c75378" providerId="ADAL" clId="{83B2291D-4E9F-4FBC-BC00-ED78D3438AC4}" dt="2023-11-30T11:23:54.036" v="1"/>
          <ac:picMkLst>
            <pc:docMk/>
            <pc:sldMk cId="523964238" sldId="539"/>
            <ac:picMk id="4" creationId="{847BE9BE-75B0-4F19-ACCE-893E671E136A}"/>
          </ac:picMkLst>
        </pc:picChg>
        <pc:picChg chg="mod">
          <ac:chgData name="Gunnar Pettersson" userId="f4f354e7-9861-4a04-8b05-f57136c75378" providerId="ADAL" clId="{83B2291D-4E9F-4FBC-BC00-ED78D3438AC4}" dt="2023-11-30T11:23:44.329" v="0" actId="3626"/>
          <ac:picMkLst>
            <pc:docMk/>
            <pc:sldMk cId="523964238" sldId="539"/>
            <ac:picMk id="28" creationId="{F12051F1-792E-43F8-960E-227E186ED2A8}"/>
          </ac:picMkLst>
        </pc:picChg>
      </pc:sldChg>
      <pc:sldChg chg="modSp mod">
        <pc:chgData name="Gunnar Pettersson" userId="f4f354e7-9861-4a04-8b05-f57136c75378" providerId="ADAL" clId="{83B2291D-4E9F-4FBC-BC00-ED78D3438AC4}" dt="2023-11-30T11:25:53.796" v="5"/>
        <pc:sldMkLst>
          <pc:docMk/>
          <pc:sldMk cId="122676164" sldId="1175"/>
        </pc:sldMkLst>
        <pc:picChg chg="mod">
          <ac:chgData name="Gunnar Pettersson" userId="f4f354e7-9861-4a04-8b05-f57136c75378" providerId="ADAL" clId="{83B2291D-4E9F-4FBC-BC00-ED78D3438AC4}" dt="2023-11-30T11:25:53.796" v="5"/>
          <ac:picMkLst>
            <pc:docMk/>
            <pc:sldMk cId="122676164" sldId="1175"/>
            <ac:picMk id="27" creationId="{95A04E68-4BAA-4BAE-8F5E-6B07464F88C7}"/>
          </ac:picMkLst>
        </pc:picChg>
        <pc:picChg chg="mod">
          <ac:chgData name="Gunnar Pettersson" userId="f4f354e7-9861-4a04-8b05-f57136c75378" providerId="ADAL" clId="{83B2291D-4E9F-4FBC-BC00-ED78D3438AC4}" dt="2023-11-30T11:25:43.560" v="4" actId="3626"/>
          <ac:picMkLst>
            <pc:docMk/>
            <pc:sldMk cId="122676164" sldId="1175"/>
            <ac:picMk id="29" creationId="{CFAB2600-39F0-46F6-BEE2-4E6AC5B1BA2A}"/>
          </ac:picMkLst>
        </pc:picChg>
      </pc:sldChg>
    </pc:docChg>
  </pc:docChgLst>
  <pc:docChgLst>
    <pc:chgData name="Gunnar Pettersson" userId="f4f354e7-9861-4a04-8b05-f57136c75378" providerId="ADAL" clId="{D369BE17-BD5F-42D8-A683-60BD15F8B985}"/>
    <pc:docChg chg="modSld">
      <pc:chgData name="Gunnar Pettersson" userId="f4f354e7-9861-4a04-8b05-f57136c75378" providerId="ADAL" clId="{D369BE17-BD5F-42D8-A683-60BD15F8B985}" dt="2021-02-04T16:04:27.957" v="1" actId="1076"/>
      <pc:docMkLst>
        <pc:docMk/>
      </pc:docMkLst>
      <pc:sldChg chg="modSp mod">
        <pc:chgData name="Gunnar Pettersson" userId="f4f354e7-9861-4a04-8b05-f57136c75378" providerId="ADAL" clId="{D369BE17-BD5F-42D8-A683-60BD15F8B985}" dt="2021-02-04T16:04:27.957" v="1" actId="1076"/>
        <pc:sldMkLst>
          <pc:docMk/>
          <pc:sldMk cId="523964238" sldId="539"/>
        </pc:sldMkLst>
        <pc:spChg chg="mod">
          <ac:chgData name="Gunnar Pettersson" userId="f4f354e7-9861-4a04-8b05-f57136c75378" providerId="ADAL" clId="{D369BE17-BD5F-42D8-A683-60BD15F8B985}" dt="2021-02-04T16:04:27.957" v="1" actId="1076"/>
          <ac:spMkLst>
            <pc:docMk/>
            <pc:sldMk cId="523964238" sldId="539"/>
            <ac:spMk id="29" creationId="{03F6A5ED-CBF1-4CA4-9D85-7924DD6AAB04}"/>
          </ac:spMkLst>
        </pc:spChg>
        <pc:spChg chg="mod">
          <ac:chgData name="Gunnar Pettersson" userId="f4f354e7-9861-4a04-8b05-f57136c75378" providerId="ADAL" clId="{D369BE17-BD5F-42D8-A683-60BD15F8B985}" dt="2021-02-04T16:04:13.590" v="0" actId="1076"/>
          <ac:spMkLst>
            <pc:docMk/>
            <pc:sldMk cId="523964238" sldId="539"/>
            <ac:spMk id="32" creationId="{A17235A4-4738-4D65-8BD2-8F45510C7804}"/>
          </ac:spMkLst>
        </pc:spChg>
      </pc:sldChg>
    </pc:docChg>
  </pc:docChgLst>
  <pc:docChgLst>
    <pc:chgData name="Gunnar Pettersson" userId="f4f354e7-9861-4a04-8b05-f57136c75378" providerId="ADAL" clId="{0C5E06A3-8481-4C97-974E-649F4E952204}"/>
    <pc:docChg chg="undo custSel modSld">
      <pc:chgData name="Gunnar Pettersson" userId="f4f354e7-9861-4a04-8b05-f57136c75378" providerId="ADAL" clId="{0C5E06A3-8481-4C97-974E-649F4E952204}" dt="2022-09-23T12:37:02.504" v="33" actId="20577"/>
      <pc:docMkLst>
        <pc:docMk/>
      </pc:docMkLst>
      <pc:sldChg chg="modSp mod">
        <pc:chgData name="Gunnar Pettersson" userId="f4f354e7-9861-4a04-8b05-f57136c75378" providerId="ADAL" clId="{0C5E06A3-8481-4C97-974E-649F4E952204}" dt="2022-09-23T12:37:02.504" v="33" actId="20577"/>
        <pc:sldMkLst>
          <pc:docMk/>
          <pc:sldMk cId="2739623788" sldId="385"/>
        </pc:sldMkLst>
        <pc:spChg chg="mod">
          <ac:chgData name="Gunnar Pettersson" userId="f4f354e7-9861-4a04-8b05-f57136c75378" providerId="ADAL" clId="{0C5E06A3-8481-4C97-974E-649F4E952204}" dt="2022-09-23T12:37:02.504" v="33" actId="20577"/>
          <ac:spMkLst>
            <pc:docMk/>
            <pc:sldMk cId="2739623788" sldId="385"/>
            <ac:spMk id="5" creationId="{2A428B8A-6272-4B2E-B341-33CE63AFB0B1}"/>
          </ac:spMkLst>
        </pc:spChg>
      </pc:sldChg>
      <pc:sldChg chg="addSp delSp modSp mod modAnim">
        <pc:chgData name="Gunnar Pettersson" userId="f4f354e7-9861-4a04-8b05-f57136c75378" providerId="ADAL" clId="{0C5E06A3-8481-4C97-974E-649F4E952204}" dt="2022-09-23T12:36:15.899" v="25" actId="14100"/>
        <pc:sldMkLst>
          <pc:docMk/>
          <pc:sldMk cId="1394658115" sldId="408"/>
        </pc:sldMkLst>
        <pc:spChg chg="add del mod">
          <ac:chgData name="Gunnar Pettersson" userId="f4f354e7-9861-4a04-8b05-f57136c75378" providerId="ADAL" clId="{0C5E06A3-8481-4C97-974E-649F4E952204}" dt="2022-09-23T12:32:39.814" v="2"/>
          <ac:spMkLst>
            <pc:docMk/>
            <pc:sldMk cId="1394658115" sldId="408"/>
            <ac:spMk id="10" creationId="{BD61C6FC-8746-4B3B-8DFE-53767ADE1C0A}"/>
          </ac:spMkLst>
        </pc:spChg>
        <pc:spChg chg="add del mod">
          <ac:chgData name="Gunnar Pettersson" userId="f4f354e7-9861-4a04-8b05-f57136c75378" providerId="ADAL" clId="{0C5E06A3-8481-4C97-974E-649F4E952204}" dt="2022-09-23T12:32:39.814" v="2"/>
          <ac:spMkLst>
            <pc:docMk/>
            <pc:sldMk cId="1394658115" sldId="408"/>
            <ac:spMk id="12" creationId="{07B2B266-DD37-454E-BB75-ECF68F5514B8}"/>
          </ac:spMkLst>
        </pc:spChg>
        <pc:spChg chg="add del mod">
          <ac:chgData name="Gunnar Pettersson" userId="f4f354e7-9861-4a04-8b05-f57136c75378" providerId="ADAL" clId="{0C5E06A3-8481-4C97-974E-649F4E952204}" dt="2022-09-23T12:32:39.814" v="2"/>
          <ac:spMkLst>
            <pc:docMk/>
            <pc:sldMk cId="1394658115" sldId="408"/>
            <ac:spMk id="13" creationId="{5D4545EE-3FAE-4465-AAEB-A1515E7DB004}"/>
          </ac:spMkLst>
        </pc:spChg>
        <pc:spChg chg="add del mod">
          <ac:chgData name="Gunnar Pettersson" userId="f4f354e7-9861-4a04-8b05-f57136c75378" providerId="ADAL" clId="{0C5E06A3-8481-4C97-974E-649F4E952204}" dt="2022-09-23T12:32:39.814" v="2"/>
          <ac:spMkLst>
            <pc:docMk/>
            <pc:sldMk cId="1394658115" sldId="408"/>
            <ac:spMk id="14" creationId="{B746352C-4094-4C16-AF46-F111993C6B75}"/>
          </ac:spMkLst>
        </pc:spChg>
        <pc:spChg chg="add del mod">
          <ac:chgData name="Gunnar Pettersson" userId="f4f354e7-9861-4a04-8b05-f57136c75378" providerId="ADAL" clId="{0C5E06A3-8481-4C97-974E-649F4E952204}" dt="2022-09-23T12:32:39.814" v="2"/>
          <ac:spMkLst>
            <pc:docMk/>
            <pc:sldMk cId="1394658115" sldId="408"/>
            <ac:spMk id="16" creationId="{49706D12-6BB5-4A6E-95CA-A609BAAEA98B}"/>
          </ac:spMkLst>
        </pc:spChg>
        <pc:spChg chg="add del mod">
          <ac:chgData name="Gunnar Pettersson" userId="f4f354e7-9861-4a04-8b05-f57136c75378" providerId="ADAL" clId="{0C5E06A3-8481-4C97-974E-649F4E952204}" dt="2022-09-23T12:32:39.814" v="2"/>
          <ac:spMkLst>
            <pc:docMk/>
            <pc:sldMk cId="1394658115" sldId="408"/>
            <ac:spMk id="17" creationId="{7D800C69-63CC-47DB-A2B5-5D4C00075EF3}"/>
          </ac:spMkLst>
        </pc:spChg>
        <pc:spChg chg="add del mod">
          <ac:chgData name="Gunnar Pettersson" userId="f4f354e7-9861-4a04-8b05-f57136c75378" providerId="ADAL" clId="{0C5E06A3-8481-4C97-974E-649F4E952204}" dt="2022-09-23T12:32:39.814" v="2"/>
          <ac:spMkLst>
            <pc:docMk/>
            <pc:sldMk cId="1394658115" sldId="408"/>
            <ac:spMk id="18" creationId="{B56AB7F6-4D92-4DC6-953E-C8E2EA1258E7}"/>
          </ac:spMkLst>
        </pc:spChg>
        <pc:picChg chg="add del mod">
          <ac:chgData name="Gunnar Pettersson" userId="f4f354e7-9861-4a04-8b05-f57136c75378" providerId="ADAL" clId="{0C5E06A3-8481-4C97-974E-649F4E952204}" dt="2022-09-23T12:34:48.641" v="13" actId="478"/>
          <ac:picMkLst>
            <pc:docMk/>
            <pc:sldMk cId="1394658115" sldId="408"/>
            <ac:picMk id="4" creationId="{E0C2982A-33B9-475B-8862-181345BDA02D}"/>
          </ac:picMkLst>
        </pc:picChg>
        <pc:picChg chg="del">
          <ac:chgData name="Gunnar Pettersson" userId="f4f354e7-9861-4a04-8b05-f57136c75378" providerId="ADAL" clId="{0C5E06A3-8481-4C97-974E-649F4E952204}" dt="2022-09-23T12:32:33.588" v="0" actId="478"/>
          <ac:picMkLst>
            <pc:docMk/>
            <pc:sldMk cId="1394658115" sldId="408"/>
            <ac:picMk id="9" creationId="{FED0615A-0D26-4652-9BC7-F3239FFBC848}"/>
          </ac:picMkLst>
        </pc:picChg>
        <pc:picChg chg="add del mod">
          <ac:chgData name="Gunnar Pettersson" userId="f4f354e7-9861-4a04-8b05-f57136c75378" providerId="ADAL" clId="{0C5E06A3-8481-4C97-974E-649F4E952204}" dt="2022-09-23T12:32:39.814" v="2"/>
          <ac:picMkLst>
            <pc:docMk/>
            <pc:sldMk cId="1394658115" sldId="408"/>
            <ac:picMk id="19" creationId="{BADED7EE-D1C8-44F0-B77F-17220C7D1561}"/>
          </ac:picMkLst>
        </pc:picChg>
        <pc:picChg chg="add del mod">
          <ac:chgData name="Gunnar Pettersson" userId="f4f354e7-9861-4a04-8b05-f57136c75378" providerId="ADAL" clId="{0C5E06A3-8481-4C97-974E-649F4E952204}" dt="2022-09-23T12:35:19.852" v="17" actId="478"/>
          <ac:picMkLst>
            <pc:docMk/>
            <pc:sldMk cId="1394658115" sldId="408"/>
            <ac:picMk id="20" creationId="{FA4259A1-8B0A-4BD1-82DF-825E5D4CBAD1}"/>
          </ac:picMkLst>
        </pc:picChg>
        <pc:picChg chg="add mod modCrop">
          <ac:chgData name="Gunnar Pettersson" userId="f4f354e7-9861-4a04-8b05-f57136c75378" providerId="ADAL" clId="{0C5E06A3-8481-4C97-974E-649F4E952204}" dt="2022-09-23T12:36:15.899" v="25" actId="14100"/>
          <ac:picMkLst>
            <pc:docMk/>
            <pc:sldMk cId="1394658115" sldId="408"/>
            <ac:picMk id="22" creationId="{4650B677-B733-4350-A3E3-1D4692A7FA64}"/>
          </ac:picMkLst>
        </pc:picChg>
        <pc:cxnChg chg="add del mod">
          <ac:chgData name="Gunnar Pettersson" userId="f4f354e7-9861-4a04-8b05-f57136c75378" providerId="ADAL" clId="{0C5E06A3-8481-4C97-974E-649F4E952204}" dt="2022-09-23T12:32:39.814" v="2"/>
          <ac:cxnSpMkLst>
            <pc:docMk/>
            <pc:sldMk cId="1394658115" sldId="408"/>
            <ac:cxnSpMk id="15" creationId="{A7003D8D-3EFD-4CCC-90BC-D30C9AB7815B}"/>
          </ac:cxnSpMkLst>
        </pc:cxnChg>
      </pc:sldChg>
      <pc:sldChg chg="addSp delSp modSp mod delAnim modAnim">
        <pc:chgData name="Gunnar Pettersson" userId="f4f354e7-9861-4a04-8b05-f57136c75378" providerId="ADAL" clId="{0C5E06A3-8481-4C97-974E-649F4E952204}" dt="2022-09-23T12:32:54.568" v="6" actId="478"/>
        <pc:sldMkLst>
          <pc:docMk/>
          <pc:sldMk cId="547217690" sldId="544"/>
        </pc:sldMkLst>
        <pc:spChg chg="del">
          <ac:chgData name="Gunnar Pettersson" userId="f4f354e7-9861-4a04-8b05-f57136c75378" providerId="ADAL" clId="{0C5E06A3-8481-4C97-974E-649F4E952204}" dt="2022-09-23T12:32:45.082" v="3" actId="478"/>
          <ac:spMkLst>
            <pc:docMk/>
            <pc:sldMk cId="547217690" sldId="544"/>
            <ac:spMk id="9" creationId="{6AC551A1-52FC-41A3-83AD-41AAE98FC349}"/>
          </ac:spMkLst>
        </pc:spChg>
        <pc:spChg chg="del">
          <ac:chgData name="Gunnar Pettersson" userId="f4f354e7-9861-4a04-8b05-f57136c75378" providerId="ADAL" clId="{0C5E06A3-8481-4C97-974E-649F4E952204}" dt="2022-09-23T12:32:45.082" v="3" actId="478"/>
          <ac:spMkLst>
            <pc:docMk/>
            <pc:sldMk cId="547217690" sldId="544"/>
            <ac:spMk id="10" creationId="{DBD1393C-BA18-4F10-9944-4CDDB2262A97}"/>
          </ac:spMkLst>
        </pc:spChg>
        <pc:spChg chg="del">
          <ac:chgData name="Gunnar Pettersson" userId="f4f354e7-9861-4a04-8b05-f57136c75378" providerId="ADAL" clId="{0C5E06A3-8481-4C97-974E-649F4E952204}" dt="2022-09-23T12:32:45.082" v="3" actId="478"/>
          <ac:spMkLst>
            <pc:docMk/>
            <pc:sldMk cId="547217690" sldId="544"/>
            <ac:spMk id="11" creationId="{D07867D9-14D1-4F6A-975D-0B707B7E0FA1}"/>
          </ac:spMkLst>
        </pc:spChg>
        <pc:spChg chg="add del mod">
          <ac:chgData name="Gunnar Pettersson" userId="f4f354e7-9861-4a04-8b05-f57136c75378" providerId="ADAL" clId="{0C5E06A3-8481-4C97-974E-649F4E952204}" dt="2022-09-23T12:32:54.568" v="6" actId="478"/>
          <ac:spMkLst>
            <pc:docMk/>
            <pc:sldMk cId="547217690" sldId="544"/>
            <ac:spMk id="12" creationId="{EFAD71C2-873F-40F3-915F-2978EDC2A01D}"/>
          </ac:spMkLst>
        </pc:spChg>
        <pc:spChg chg="add mod">
          <ac:chgData name="Gunnar Pettersson" userId="f4f354e7-9861-4a04-8b05-f57136c75378" providerId="ADAL" clId="{0C5E06A3-8481-4C97-974E-649F4E952204}" dt="2022-09-23T12:32:50.465" v="5"/>
          <ac:spMkLst>
            <pc:docMk/>
            <pc:sldMk cId="547217690" sldId="544"/>
            <ac:spMk id="13" creationId="{F0627D8C-AE00-49B5-80E0-015FB9682721}"/>
          </ac:spMkLst>
        </pc:spChg>
        <pc:spChg chg="add mod">
          <ac:chgData name="Gunnar Pettersson" userId="f4f354e7-9861-4a04-8b05-f57136c75378" providerId="ADAL" clId="{0C5E06A3-8481-4C97-974E-649F4E952204}" dt="2022-09-23T12:32:50.465" v="5"/>
          <ac:spMkLst>
            <pc:docMk/>
            <pc:sldMk cId="547217690" sldId="544"/>
            <ac:spMk id="14" creationId="{BC25293B-7519-47C1-8EF3-C1A10B5624CD}"/>
          </ac:spMkLst>
        </pc:spChg>
        <pc:spChg chg="del">
          <ac:chgData name="Gunnar Pettersson" userId="f4f354e7-9861-4a04-8b05-f57136c75378" providerId="ADAL" clId="{0C5E06A3-8481-4C97-974E-649F4E952204}" dt="2022-09-23T12:32:45.082" v="3" actId="478"/>
          <ac:spMkLst>
            <pc:docMk/>
            <pc:sldMk cId="547217690" sldId="544"/>
            <ac:spMk id="16" creationId="{ECF20165-287D-495C-BF32-61DF2ECC5BC7}"/>
          </ac:spMkLst>
        </pc:spChg>
        <pc:spChg chg="del">
          <ac:chgData name="Gunnar Pettersson" userId="f4f354e7-9861-4a04-8b05-f57136c75378" providerId="ADAL" clId="{0C5E06A3-8481-4C97-974E-649F4E952204}" dt="2022-09-23T12:32:47.755" v="4" actId="478"/>
          <ac:spMkLst>
            <pc:docMk/>
            <pc:sldMk cId="547217690" sldId="544"/>
            <ac:spMk id="17" creationId="{8BA8743B-455C-4441-910B-6A43C3796216}"/>
          </ac:spMkLst>
        </pc:spChg>
        <pc:spChg chg="del">
          <ac:chgData name="Gunnar Pettersson" userId="f4f354e7-9861-4a04-8b05-f57136c75378" providerId="ADAL" clId="{0C5E06A3-8481-4C97-974E-649F4E952204}" dt="2022-09-23T12:32:45.082" v="3" actId="478"/>
          <ac:spMkLst>
            <pc:docMk/>
            <pc:sldMk cId="547217690" sldId="544"/>
            <ac:spMk id="18" creationId="{2B62455C-3080-4BB0-BE1E-341FB6B8E9B4}"/>
          </ac:spMkLst>
        </pc:spChg>
        <pc:spChg chg="add mod">
          <ac:chgData name="Gunnar Pettersson" userId="f4f354e7-9861-4a04-8b05-f57136c75378" providerId="ADAL" clId="{0C5E06A3-8481-4C97-974E-649F4E952204}" dt="2022-09-23T12:32:50.465" v="5"/>
          <ac:spMkLst>
            <pc:docMk/>
            <pc:sldMk cId="547217690" sldId="544"/>
            <ac:spMk id="19" creationId="{9F035C31-86CD-4B75-9F7D-CBDA47986377}"/>
          </ac:spMkLst>
        </pc:spChg>
        <pc:spChg chg="add mod">
          <ac:chgData name="Gunnar Pettersson" userId="f4f354e7-9861-4a04-8b05-f57136c75378" providerId="ADAL" clId="{0C5E06A3-8481-4C97-974E-649F4E952204}" dt="2022-09-23T12:32:50.465" v="5"/>
          <ac:spMkLst>
            <pc:docMk/>
            <pc:sldMk cId="547217690" sldId="544"/>
            <ac:spMk id="21" creationId="{2EE7EDFB-7379-4FC6-813B-2BE7C240791B}"/>
          </ac:spMkLst>
        </pc:spChg>
        <pc:spChg chg="add mod">
          <ac:chgData name="Gunnar Pettersson" userId="f4f354e7-9861-4a04-8b05-f57136c75378" providerId="ADAL" clId="{0C5E06A3-8481-4C97-974E-649F4E952204}" dt="2022-09-23T12:32:50.465" v="5"/>
          <ac:spMkLst>
            <pc:docMk/>
            <pc:sldMk cId="547217690" sldId="544"/>
            <ac:spMk id="22" creationId="{B73BE2DB-74D6-4232-8499-22E2CB0C9758}"/>
          </ac:spMkLst>
        </pc:spChg>
        <pc:spChg chg="add mod">
          <ac:chgData name="Gunnar Pettersson" userId="f4f354e7-9861-4a04-8b05-f57136c75378" providerId="ADAL" clId="{0C5E06A3-8481-4C97-974E-649F4E952204}" dt="2022-09-23T12:32:50.465" v="5"/>
          <ac:spMkLst>
            <pc:docMk/>
            <pc:sldMk cId="547217690" sldId="544"/>
            <ac:spMk id="23" creationId="{B963CAE4-D79D-41AD-BCE9-23C7805A63B3}"/>
          </ac:spMkLst>
        </pc:spChg>
        <pc:picChg chg="del">
          <ac:chgData name="Gunnar Pettersson" userId="f4f354e7-9861-4a04-8b05-f57136c75378" providerId="ADAL" clId="{0C5E06A3-8481-4C97-974E-649F4E952204}" dt="2022-09-23T12:32:45.082" v="3" actId="478"/>
          <ac:picMkLst>
            <pc:docMk/>
            <pc:sldMk cId="547217690" sldId="544"/>
            <ac:picMk id="7" creationId="{FABBB61C-454A-4BFE-B879-04EC1457CC3F}"/>
          </ac:picMkLst>
        </pc:picChg>
        <pc:picChg chg="add mod">
          <ac:chgData name="Gunnar Pettersson" userId="f4f354e7-9861-4a04-8b05-f57136c75378" providerId="ADAL" clId="{0C5E06A3-8481-4C97-974E-649F4E952204}" dt="2022-09-23T12:32:50.465" v="5"/>
          <ac:picMkLst>
            <pc:docMk/>
            <pc:sldMk cId="547217690" sldId="544"/>
            <ac:picMk id="24" creationId="{CCA3726B-673B-4994-945A-D2C32A687878}"/>
          </ac:picMkLst>
        </pc:picChg>
        <pc:cxnChg chg="del">
          <ac:chgData name="Gunnar Pettersson" userId="f4f354e7-9861-4a04-8b05-f57136c75378" providerId="ADAL" clId="{0C5E06A3-8481-4C97-974E-649F4E952204}" dt="2022-09-23T12:32:45.082" v="3" actId="478"/>
          <ac:cxnSpMkLst>
            <pc:docMk/>
            <pc:sldMk cId="547217690" sldId="544"/>
            <ac:cxnSpMk id="15" creationId="{2CEACA6A-6557-4404-92DC-6049C6E76306}"/>
          </ac:cxnSpMkLst>
        </pc:cxnChg>
        <pc:cxnChg chg="add mod">
          <ac:chgData name="Gunnar Pettersson" userId="f4f354e7-9861-4a04-8b05-f57136c75378" providerId="ADAL" clId="{0C5E06A3-8481-4C97-974E-649F4E952204}" dt="2022-09-23T12:32:50.465" v="5"/>
          <ac:cxnSpMkLst>
            <pc:docMk/>
            <pc:sldMk cId="547217690" sldId="544"/>
            <ac:cxnSpMk id="20" creationId="{840026B0-2E9D-4AB3-A542-633604530878}"/>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6CA3076-48EE-4D90-AF72-0859E7386B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4DEDADE7-8D5C-4DC7-8AD9-B8924514CA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D683B1-67FE-4DAF-A90D-2AD2A1A21812}" type="datetimeFigureOut">
              <a:rPr lang="sv-SE" smtClean="0"/>
              <a:t>2024-01-18</a:t>
            </a:fld>
            <a:endParaRPr lang="sv-SE"/>
          </a:p>
        </p:txBody>
      </p:sp>
      <p:sp>
        <p:nvSpPr>
          <p:cNvPr id="4" name="Platshållare för sidfot 3">
            <a:extLst>
              <a:ext uri="{FF2B5EF4-FFF2-40B4-BE49-F238E27FC236}">
                <a16:creationId xmlns:a16="http://schemas.microsoft.com/office/drawing/2014/main" id="{B296765D-F510-4463-BC2E-07C0A8CF4C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D012A4D3-E527-4A19-9C99-D983D64A73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7ED39F-3EDD-490E-A12A-A5BE458A8540}" type="slidenum">
              <a:rPr lang="sv-SE" smtClean="0"/>
              <a:t>‹#›</a:t>
            </a:fld>
            <a:endParaRPr lang="sv-SE"/>
          </a:p>
        </p:txBody>
      </p:sp>
    </p:spTree>
    <p:extLst>
      <p:ext uri="{BB962C8B-B14F-4D97-AF65-F5344CB8AC3E}">
        <p14:creationId xmlns:p14="http://schemas.microsoft.com/office/powerpoint/2010/main" val="4292104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92141-416E-49B0-82D1-A68B9C506992}" type="datetimeFigureOut">
              <a:rPr lang="sv-SE" smtClean="0"/>
              <a:t>2024-01-18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863A3-F6DA-432C-A68C-0B1EB56ED58E}" type="slidenum">
              <a:rPr lang="sv-SE" smtClean="0"/>
              <a:t>‹#›</a:t>
            </a:fld>
            <a:endParaRPr lang="sv-SE"/>
          </a:p>
        </p:txBody>
      </p:sp>
    </p:spTree>
    <p:extLst>
      <p:ext uri="{BB962C8B-B14F-4D97-AF65-F5344CB8AC3E}">
        <p14:creationId xmlns:p14="http://schemas.microsoft.com/office/powerpoint/2010/main" val="50649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ktiva.svenskfotboll.se/tranare/spelform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Hälsa deltagarna välkomna och presentera dig själv.</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A290A-5FB3-9B45-86BA-5F814E6061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3487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det är en process att sluta spela fotboll. </a:t>
            </a:r>
          </a:p>
          <a:p>
            <a:pPr marL="228600" indent="-228600">
              <a:buAutoNum type="arabicPeriod"/>
            </a:pPr>
            <a:r>
              <a:rPr lang="sv-SE" sz="1200" kern="1200" dirty="0">
                <a:solidFill>
                  <a:schemeClr val="tx1"/>
                </a:solidFill>
                <a:effectLst/>
                <a:latin typeface="+mn-lt"/>
                <a:ea typeface="+mn-ea"/>
                <a:cs typeface="+mn-cs"/>
              </a:rPr>
              <a:t>Börja tvivla: Tex någon eller några negativa händelser gör att jag ifrågasätter om jag vill spela fotboll.</a:t>
            </a:r>
          </a:p>
          <a:p>
            <a:pPr marL="228600" indent="-228600">
              <a:buAutoNum type="arabicPeriod"/>
            </a:pPr>
            <a:r>
              <a:rPr lang="sv-SE" sz="1200" kern="1200" dirty="0">
                <a:solidFill>
                  <a:schemeClr val="tx1"/>
                </a:solidFill>
                <a:effectLst/>
                <a:latin typeface="+mn-lt"/>
                <a:ea typeface="+mn-ea"/>
                <a:cs typeface="+mn-cs"/>
              </a:rPr>
              <a:t>Börja fundera på andra aktiviteter: Vad kan jag göra istället för att spela fotboll? </a:t>
            </a:r>
          </a:p>
          <a:p>
            <a:pPr marL="228600" indent="-228600">
              <a:buAutoNum type="arabicPeriod"/>
            </a:pPr>
            <a:r>
              <a:rPr lang="sv-SE" sz="1200" b="1" kern="1200" dirty="0">
                <a:solidFill>
                  <a:schemeClr val="tx1"/>
                </a:solidFill>
                <a:effectLst/>
                <a:latin typeface="+mn-lt"/>
                <a:ea typeface="+mn-ea"/>
                <a:cs typeface="+mn-cs"/>
              </a:rPr>
              <a:t>Bestämmer sig för att sluta: I detta stadie är det svårt att hindra avslutsprocessen.</a:t>
            </a:r>
          </a:p>
          <a:p>
            <a:pPr marL="228600" lvl="0" indent="-228600">
              <a:buFont typeface="+mj-lt"/>
              <a:buAutoNum type="arabicPeriod"/>
            </a:pPr>
            <a:r>
              <a:rPr lang="sv-SE" sz="1200" kern="1200" dirty="0">
                <a:solidFill>
                  <a:schemeClr val="tx1"/>
                </a:solidFill>
                <a:effectLst/>
                <a:latin typeface="+mn-lt"/>
                <a:ea typeface="+mn-ea"/>
                <a:cs typeface="+mn-cs"/>
              </a:rPr>
              <a:t>Skapar ny identitet: Jag identifierar mig inte längre som fotbollsspelare.</a:t>
            </a:r>
          </a:p>
          <a:p>
            <a:r>
              <a:rPr lang="sv-SE" sz="1200" kern="1200" dirty="0">
                <a:solidFill>
                  <a:schemeClr val="tx1"/>
                </a:solidFill>
                <a:effectLst/>
                <a:latin typeface="+mn-lt"/>
                <a:ea typeface="+mn-ea"/>
                <a:cs typeface="+mn-cs"/>
              </a:rPr>
              <a:t>Animering 1: Samtala i små grupper eller i helgrupp: Fokusera på de första två stegen i avslutsprocessen och på att skapa individuella lösningar för utifrån varje spelares situation – låt alla spela match.</a:t>
            </a:r>
          </a:p>
          <a:p>
            <a:r>
              <a:rPr lang="sv-SE" sz="1200" kern="1200" dirty="0">
                <a:solidFill>
                  <a:schemeClr val="tx1"/>
                </a:solidFill>
                <a:effectLst/>
                <a:latin typeface="+mn-lt"/>
                <a:ea typeface="+mn-ea"/>
                <a:cs typeface="+mn-cs"/>
              </a:rPr>
              <a:t>Animering 2: Se till att skadade spelare direkt tar kontakt med Råd &amp; vård. Tjänsten är gratis. Låt deltagarna lägga in numret i mobilen eller ta foto.</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58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Samtal i små grupper (ca 4/grupp). Exempel svar: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Prata enskilt med alla spelare varje vecka.</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Ge individanpassade fotbollsinstruktioner.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 Fokus på positiv förstärkning.</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 Utbilda dig själv så att du kan hjälpa spelarna.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882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Baseras på studier på fotbollsspelare i Sverige (Ivarsson + Brusvik)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Förklaring till ringarna: Spelarens upplevelser kan sägas vara ”inre faktorer” och förutsättningar ”yttre faktorer”. Välmående, t.ex. skador är ett exempel som är mellan inre och yttre faktorer och har därför en egen kategori. </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Berätta att ni nu byter avsnitt till match.</a:t>
            </a:r>
          </a:p>
        </p:txBody>
      </p:sp>
      <p:sp>
        <p:nvSpPr>
          <p:cNvPr id="4" name="Platshållare för bildnummer 3"/>
          <p:cNvSpPr>
            <a:spLocks noGrp="1"/>
          </p:cNvSpPr>
          <p:nvPr>
            <p:ph type="sldNum" sz="quarter" idx="10"/>
          </p:nvPr>
        </p:nvSpPr>
        <p:spPr/>
        <p:txBody>
          <a:bodyPr/>
          <a:lstStyle/>
          <a:p>
            <a:fld id="{D0B863A3-F6DA-432C-A68C-0B1EB56ED58E}" type="slidenum">
              <a:rPr lang="sv-SE" smtClean="0"/>
              <a:t>13</a:t>
            </a:fld>
            <a:endParaRPr lang="sv-SE"/>
          </a:p>
        </p:txBody>
      </p:sp>
    </p:spTree>
    <p:extLst>
      <p:ext uri="{BB962C8B-B14F-4D97-AF65-F5344CB8AC3E}">
        <p14:creationId xmlns:p14="http://schemas.microsoft.com/office/powerpoint/2010/main" val="111551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reglerna gäller medan rekommendationerna inte är tvingande. Tex att ha 3 avbytare kanske inte alltid är möjligt eller lämpligt.</a:t>
            </a:r>
          </a:p>
          <a:p>
            <a:r>
              <a:rPr lang="sv-SE" sz="1200" kern="1200" dirty="0">
                <a:solidFill>
                  <a:schemeClr val="tx1"/>
                </a:solidFill>
                <a:effectLst/>
                <a:latin typeface="+mn-lt"/>
                <a:ea typeface="+mn-ea"/>
                <a:cs typeface="+mn-cs"/>
              </a:rPr>
              <a:t>På svenskfotboll.se/spelformer finns det foldrar och regler att läsa eller ladda ner kostnadsfritt. Skriv gärna ut och ge till föräldrar.</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14</a:t>
            </a:fld>
            <a:endParaRPr lang="sv-SE"/>
          </a:p>
        </p:txBody>
      </p:sp>
    </p:spTree>
    <p:extLst>
      <p:ext uri="{BB962C8B-B14F-4D97-AF65-F5344CB8AC3E}">
        <p14:creationId xmlns:p14="http://schemas.microsoft.com/office/powerpoint/2010/main" val="2847884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All 11 mot 11 fotboll spelas på samma planer och med samma mål som seniorfotbollen.</a:t>
            </a:r>
          </a:p>
          <a:p>
            <a:r>
              <a:rPr lang="sv-SE" sz="1200" kern="1200" dirty="0">
                <a:solidFill>
                  <a:schemeClr val="tx1"/>
                </a:solidFill>
                <a:effectLst/>
                <a:latin typeface="+mn-lt"/>
                <a:ea typeface="+mn-ea"/>
                <a:cs typeface="+mn-cs"/>
              </a:rPr>
              <a:t>Att måtten innehåller decimaler beror på att de från början är framtagna i England i andra måttenheter än meter.</a:t>
            </a:r>
          </a:p>
          <a:p>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845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att figuren gäller i all fotboll.</a:t>
            </a:r>
          </a:p>
          <a:p>
            <a:r>
              <a:rPr lang="sv-SE" sz="1200" kern="1200" dirty="0">
                <a:solidFill>
                  <a:schemeClr val="tx1"/>
                </a:solidFill>
                <a:effectLst/>
                <a:latin typeface="+mn-lt"/>
                <a:ea typeface="+mn-ea"/>
                <a:cs typeface="+mn-cs"/>
              </a:rPr>
              <a:t>I spelformen 11 mot 11 bör spelarna kunna uppfatta vilket skede laget är i.</a:t>
            </a:r>
          </a:p>
          <a:p>
            <a:pPr>
              <a:defRPr/>
            </a:pPr>
            <a:r>
              <a:rPr lang="sv-SE" sz="1200" b="1" kern="1200" dirty="0">
                <a:solidFill>
                  <a:schemeClr val="tx1"/>
                </a:solidFill>
                <a:effectLst/>
                <a:latin typeface="+mn-lt"/>
                <a:ea typeface="+mn-ea"/>
                <a:cs typeface="+mn-cs"/>
              </a:rPr>
              <a:t>Visa film</a:t>
            </a:r>
            <a:r>
              <a:rPr lang="sv-SE" dirty="0"/>
              <a:t>, </a:t>
            </a:r>
            <a:r>
              <a:rPr lang="sv-SE" sz="1200" b="1" kern="1200" dirty="0">
                <a:solidFill>
                  <a:schemeClr val="tx1"/>
                </a:solidFill>
                <a:effectLst/>
                <a:latin typeface="+mn-lt"/>
                <a:ea typeface="+mn-ea"/>
                <a:cs typeface="+mn-cs"/>
              </a:rPr>
              <a:t>Komma till avslut och göra mål, 11 mot 11</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 under spelet – spelets skeden - </a:t>
            </a:r>
            <a:r>
              <a:rPr lang="sv-SE" sz="1200" kern="1200" dirty="0">
                <a:solidFill>
                  <a:schemeClr val="tx1"/>
                </a:solidFill>
                <a:effectLst/>
                <a:latin typeface="+mn-lt"/>
                <a:ea typeface="+mn-ea"/>
                <a:cs typeface="+mn-cs"/>
              </a:rPr>
              <a:t>ligger som länk i visningsbilden.</a:t>
            </a:r>
            <a:r>
              <a:rPr lang="sv-SE" dirty="0"/>
              <a:t> </a:t>
            </a: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Visa fliken spelet i spelarutbildningsplanen för spelformen 11 mot 11. Förklara att det finns filmer under varje skede + filmerna under möjligheter i spelet som visar olika färdigheter och metoder.</a:t>
            </a:r>
          </a:p>
          <a:p>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9859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Samtala i små grupper (ca 4/grupp): Lyft upp olika tankar för att skapa en delaktighet och att få fram olika möjligheter att på ett bra sätt komma till avslut.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640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Berätta att ni nu byter avsnitt till träning.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18</a:t>
            </a:fld>
            <a:endParaRPr lang="sv-SE"/>
          </a:p>
        </p:txBody>
      </p:sp>
    </p:spTree>
    <p:extLst>
      <p:ext uri="{BB962C8B-B14F-4D97-AF65-F5344CB8AC3E}">
        <p14:creationId xmlns:p14="http://schemas.microsoft.com/office/powerpoint/2010/main" val="4290197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Alla övningar är gratis om man har ett konto på fotbollsportalen (gratis registrering)</a:t>
            </a:r>
          </a:p>
          <a:p>
            <a:r>
              <a:rPr lang="sv-SE" sz="1200" kern="1200" dirty="0">
                <a:solidFill>
                  <a:schemeClr val="tx1"/>
                </a:solidFill>
                <a:effectLst/>
                <a:latin typeface="+mn-lt"/>
                <a:ea typeface="+mn-ea"/>
                <a:cs typeface="+mn-cs"/>
              </a:rPr>
              <a:t>Animering 1: Visa hur deltagarna registrerar sig.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Animering 2: Uppmuntra deltagarna att fota bilden.</a:t>
            </a:r>
          </a:p>
          <a:p>
            <a:r>
              <a:rPr lang="sv-SE" sz="1200" kern="1200" dirty="0">
                <a:solidFill>
                  <a:schemeClr val="tx1"/>
                </a:solidFill>
                <a:effectLst/>
                <a:latin typeface="+mn-lt"/>
                <a:ea typeface="+mn-ea"/>
                <a:cs typeface="+mn-cs"/>
              </a:rPr>
              <a:t>Visa sidan för träning på fotbollsportalen. Förklara att det finns exempelträningar för alla spelets skeden.</a:t>
            </a:r>
          </a:p>
          <a:p>
            <a:r>
              <a:rPr lang="sv-SE" sz="1200" b="1" kern="1200" dirty="0">
                <a:solidFill>
                  <a:schemeClr val="tx1"/>
                </a:solidFill>
                <a:effectLst/>
                <a:latin typeface="+mn-lt"/>
                <a:ea typeface="+mn-ea"/>
                <a:cs typeface="+mn-cs"/>
              </a:rPr>
              <a:t>Visa träningspass, komma till avslut och göra mål, 11 mot 11. </a:t>
            </a:r>
            <a:r>
              <a:rPr lang="sv-SE" sz="1200" kern="1200" dirty="0">
                <a:solidFill>
                  <a:schemeClr val="tx1"/>
                </a:solidFill>
                <a:effectLst/>
                <a:latin typeface="+mn-lt"/>
                <a:ea typeface="+mn-ea"/>
                <a:cs typeface="+mn-cs"/>
              </a:rPr>
              <a:t>Inkl. övningarnas skisser, texter och filmer. </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ligger som länk i visningsbilden.  </a:t>
            </a:r>
          </a:p>
          <a:p>
            <a:r>
              <a:rPr lang="sv-SE" sz="1200" kern="1200" dirty="0">
                <a:solidFill>
                  <a:schemeClr val="tx1"/>
                </a:solidFill>
                <a:effectLst/>
                <a:latin typeface="+mn-lt"/>
                <a:ea typeface="+mn-ea"/>
                <a:cs typeface="+mn-cs"/>
              </a:rPr>
              <a:t>Förklara att det är bra att variera ifall MV är med utespelarna eller tränar själva med MV-tränaren.</a:t>
            </a:r>
          </a:p>
          <a:p>
            <a:r>
              <a:rPr lang="sv-SE" sz="1200" b="1" kern="1200" dirty="0">
                <a:solidFill>
                  <a:schemeClr val="tx1"/>
                </a:solidFill>
                <a:effectLst/>
                <a:latin typeface="+mn-lt"/>
                <a:ea typeface="+mn-ea"/>
                <a:cs typeface="+mn-cs"/>
              </a:rPr>
              <a:t>Visa även en </a:t>
            </a:r>
            <a:r>
              <a:rPr lang="sv-SE" sz="1200" b="1" kern="1200" dirty="0" err="1">
                <a:solidFill>
                  <a:schemeClr val="tx1"/>
                </a:solidFill>
                <a:effectLst/>
                <a:latin typeface="+mn-lt"/>
                <a:ea typeface="+mn-ea"/>
                <a:cs typeface="+mn-cs"/>
              </a:rPr>
              <a:t>fysövning</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förklara att övningarna kan läggas in under eller i samband med träning.</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322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Låt deltagarna kort presentera sig själva.</a:t>
            </a:r>
            <a:endParaRPr lang="sv-SE" dirty="0"/>
          </a:p>
        </p:txBody>
      </p:sp>
      <p:sp>
        <p:nvSpPr>
          <p:cNvPr id="4" name="Platshållare för bildnummer 3"/>
          <p:cNvSpPr>
            <a:spLocks noGrp="1"/>
          </p:cNvSpPr>
          <p:nvPr>
            <p:ph type="sldNum" sz="quarter" idx="10"/>
          </p:nvPr>
        </p:nvSpPr>
        <p:spPr/>
        <p:txBody>
          <a:bodyPr/>
          <a:lstStyle/>
          <a:p>
            <a:fld id="{D0B863A3-F6DA-432C-A68C-0B1EB56ED58E}" type="slidenum">
              <a:rPr lang="sv-SE" smtClean="0"/>
              <a:t>2</a:t>
            </a:fld>
            <a:endParaRPr lang="sv-SE"/>
          </a:p>
        </p:txBody>
      </p:sp>
    </p:spTree>
    <p:extLst>
      <p:ext uri="{BB962C8B-B14F-4D97-AF65-F5344CB8AC3E}">
        <p14:creationId xmlns:p14="http://schemas.microsoft.com/office/powerpoint/2010/main" val="2244193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dirty="0">
                <a:effectLst/>
                <a:latin typeface="Calibri" panose="020F0502020204030204" pitchFamily="34" charset="0"/>
                <a:ea typeface="Calibri" panose="020F0502020204030204" pitchFamily="34" charset="0"/>
                <a:cs typeface="Times New Roman" panose="02020603050405020304" pitchFamily="18" charset="0"/>
              </a:rPr>
              <a:t>Stöd till utbildaren över de olika tipsen: </a:t>
            </a:r>
          </a:p>
          <a:p>
            <a:pPr marL="342900" lvl="0" indent="-342900">
              <a:lnSpc>
                <a:spcPct val="107000"/>
              </a:lnSpc>
              <a:buFont typeface="Times New Roman" panose="02020603050405020304" pitchFamily="18" charset="0"/>
              <a:buChar char="-"/>
              <a:tabLst>
                <a:tab pos="457200" algn="l"/>
              </a:tabLst>
            </a:pPr>
            <a:r>
              <a:rPr lang="sv-SE" sz="1200" dirty="0">
                <a:effectLst/>
                <a:latin typeface="Calibri" panose="020F0502020204030204" pitchFamily="34" charset="0"/>
                <a:ea typeface="Calibri" panose="020F0502020204030204" pitchFamily="34" charset="0"/>
                <a:cs typeface="Times New Roman" panose="02020603050405020304" pitchFamily="18" charset="0"/>
              </a:rPr>
              <a:t>Det blir vanligare i denna ålder att några oftare vill vara målvakt. Viktigt att inte helt låsa sig vid en specifik position och det är en god idé att fortfarande variera mellan att vara målvakt och utespelare.</a:t>
            </a:r>
          </a:p>
          <a:p>
            <a:pPr marL="342900" lvl="0" indent="-342900">
              <a:lnSpc>
                <a:spcPct val="107000"/>
              </a:lnSpc>
              <a:buFont typeface="Times New Roman" panose="02020603050405020304" pitchFamily="18" charset="0"/>
              <a:buChar char="-"/>
              <a:tabLst>
                <a:tab pos="457200" algn="l"/>
              </a:tabLst>
            </a:pPr>
            <a:r>
              <a:rPr lang="sv-SE" sz="1200" dirty="0">
                <a:effectLst/>
                <a:latin typeface="Calibri" panose="020F0502020204030204" pitchFamily="34" charset="0"/>
                <a:ea typeface="Calibri" panose="020F0502020204030204" pitchFamily="34" charset="0"/>
                <a:cs typeface="Times New Roman" panose="02020603050405020304" pitchFamily="18" charset="0"/>
              </a:rPr>
              <a:t>Vid träning rekommenderas från den här åldern specialträning med större fokus på de målvaktsspecifika färdigheterna. Finns möjlighet till specialträning eller extra hjälp av någon med mer målvaktstränarutbildning för de som fokuserar på målvaktsspelet kan det vara bra för att utveckla de målvaktsspecifika färdigheterna. </a:t>
            </a:r>
          </a:p>
          <a:p>
            <a:pPr marL="342900" lvl="0" indent="-342900">
              <a:lnSpc>
                <a:spcPct val="107000"/>
              </a:lnSpc>
              <a:spcAft>
                <a:spcPts val="800"/>
              </a:spcAft>
              <a:buFont typeface="Times New Roman" panose="02020603050405020304" pitchFamily="18" charset="0"/>
              <a:buChar char="-"/>
              <a:tabLst>
                <a:tab pos="457200" algn="l"/>
              </a:tabLst>
            </a:pPr>
            <a:r>
              <a:rPr lang="sv-SE" sz="1200" dirty="0">
                <a:effectLst/>
                <a:latin typeface="Calibri" panose="020F0502020204030204" pitchFamily="34" charset="0"/>
                <a:ea typeface="Calibri" panose="020F0502020204030204" pitchFamily="34" charset="0"/>
                <a:cs typeface="Times New Roman" panose="02020603050405020304" pitchFamily="18" charset="0"/>
              </a:rPr>
              <a:t>Vid tematräningar är det viktigt att beskriva vad målvaktens vad och varför är och någon hur-fråga (t.ex. Hur täcker man så stor del av målet som möjligt? Hur samarbetar målvakten med backlinjen på ett bra sätt?). Någon i ledarteamet har ett extra målvaktsfokus. Denna roll kan rotera mellan tränarna.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946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Diskutera parvis 3 minuter. Sammanfatta i helgrupp.</a:t>
            </a:r>
          </a:p>
          <a:p>
            <a:r>
              <a:rPr lang="sv-SE" sz="1200" kern="1200" dirty="0">
                <a:solidFill>
                  <a:schemeClr val="tx1"/>
                </a:solidFill>
                <a:effectLst/>
                <a:latin typeface="+mn-lt"/>
                <a:ea typeface="+mn-ea"/>
                <a:cs typeface="+mn-cs"/>
              </a:rPr>
              <a:t>Sammanfattning – hänvisa till spelarutbildningsplanens innehåll för målvaktsspel.</a:t>
            </a: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Exempelsvar: Någon i tränarteamet går målvaktstränarutbilning, att föreningen har någon som hjälper målvakterna vid några tillfällen, att man gör om övningar/spel för att stimulera målvakterna mer.</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5565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Många vuxna med tydlig rollfördelning ger förutsättningar att se alla. </a:t>
            </a:r>
          </a:p>
          <a:p>
            <a:r>
              <a:rPr lang="sv-SE" sz="1200" kern="1200" dirty="0">
                <a:solidFill>
                  <a:schemeClr val="tx1"/>
                </a:solidFill>
                <a:effectLst/>
                <a:latin typeface="+mn-lt"/>
                <a:ea typeface="+mn-ea"/>
                <a:cs typeface="+mn-cs"/>
              </a:rPr>
              <a:t>Matchlik och positionsspecifik träning kan </a:t>
            </a:r>
            <a:r>
              <a:rPr lang="sv-SE" sz="1200" kern="1200" dirty="0" err="1">
                <a:solidFill>
                  <a:schemeClr val="tx1"/>
                </a:solidFill>
                <a:effectLst/>
                <a:latin typeface="+mn-lt"/>
                <a:ea typeface="+mn-ea"/>
                <a:cs typeface="+mn-cs"/>
              </a:rPr>
              <a:t>bla</a:t>
            </a:r>
            <a:r>
              <a:rPr lang="sv-SE" sz="1200" kern="1200" dirty="0">
                <a:solidFill>
                  <a:schemeClr val="tx1"/>
                </a:solidFill>
                <a:effectLst/>
                <a:latin typeface="+mn-lt"/>
                <a:ea typeface="+mn-ea"/>
                <a:cs typeface="+mn-cs"/>
              </a:rPr>
              <a:t> innebära att spelarna spelar i sin position även i träning.</a:t>
            </a:r>
          </a:p>
          <a:p>
            <a:r>
              <a:rPr lang="sv-SE" sz="1200" kern="1200" dirty="0">
                <a:solidFill>
                  <a:schemeClr val="tx1"/>
                </a:solidFill>
                <a:effectLst/>
                <a:latin typeface="+mn-lt"/>
                <a:ea typeface="+mn-ea"/>
                <a:cs typeface="+mn-cs"/>
              </a:rPr>
              <a:t>Fotbollaktioner med hög fart och kraft behöver ske med vila emellan. Ta korta avbrott för att spelarna ska kunna ge allt när de kör.</a:t>
            </a:r>
          </a:p>
          <a:p>
            <a:r>
              <a:rPr lang="sv-SE" sz="1200" kern="1200" dirty="0">
                <a:solidFill>
                  <a:schemeClr val="tx1"/>
                </a:solidFill>
                <a:effectLst/>
                <a:latin typeface="+mn-lt"/>
                <a:ea typeface="+mn-ea"/>
                <a:cs typeface="+mn-cs"/>
              </a:rPr>
              <a:t>Hänvisa sista punkten och träningsinnehållet till filmerna ni sett om spelet.</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744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u="none" kern="1200" dirty="0">
                <a:solidFill>
                  <a:schemeClr val="tx1"/>
                </a:solidFill>
                <a:effectLst/>
                <a:latin typeface="+mn-lt"/>
                <a:ea typeface="+mn-ea"/>
                <a:cs typeface="+mn-cs"/>
              </a:rPr>
              <a:t>Låt deltagarna komma med förslag på svar i små grupper.</a:t>
            </a:r>
          </a:p>
          <a:p>
            <a:r>
              <a:rPr lang="sv-SE" sz="1200" b="0" u="none" kern="1200" dirty="0">
                <a:solidFill>
                  <a:schemeClr val="tx1"/>
                </a:solidFill>
                <a:effectLst/>
                <a:latin typeface="+mn-lt"/>
                <a:ea typeface="+mn-ea"/>
                <a:cs typeface="+mn-cs"/>
              </a:rPr>
              <a:t>Förslag på svar: </a:t>
            </a:r>
            <a:br>
              <a:rPr lang="sv-SE" sz="1200" b="1" u="none" kern="1200" dirty="0">
                <a:solidFill>
                  <a:schemeClr val="tx1"/>
                </a:solidFill>
                <a:effectLst/>
                <a:latin typeface="+mn-lt"/>
                <a:ea typeface="+mn-ea"/>
                <a:cs typeface="+mn-cs"/>
              </a:rPr>
            </a:br>
            <a:r>
              <a:rPr lang="sv-SE" sz="1200" b="0" u="none" kern="1200" dirty="0">
                <a:solidFill>
                  <a:schemeClr val="tx1"/>
                </a:solidFill>
                <a:effectLst/>
                <a:latin typeface="+mn-lt"/>
                <a:ea typeface="+mn-ea"/>
                <a:cs typeface="+mn-cs"/>
              </a:rPr>
              <a:t>Rollfördelning tränare – vem gör vad, inklusive uppmärksamma målvakten?</a:t>
            </a:r>
          </a:p>
          <a:p>
            <a:r>
              <a:rPr lang="sv-SE" sz="1200" b="0" u="none" kern="1200" dirty="0">
                <a:solidFill>
                  <a:schemeClr val="tx1"/>
                </a:solidFill>
                <a:effectLst/>
                <a:latin typeface="+mn-lt"/>
                <a:ea typeface="+mn-ea"/>
                <a:cs typeface="+mn-cs"/>
              </a:rPr>
              <a:t>Riktningsbestämda övningar, välj ytor på planen efter där det sker i match – tex spela i planens längdriktning. Låt spelarna vara i sina positioner på övningar.</a:t>
            </a:r>
            <a:br>
              <a:rPr lang="sv-SE" sz="1200" b="0" u="none" kern="1200" dirty="0">
                <a:solidFill>
                  <a:schemeClr val="tx1"/>
                </a:solidFill>
                <a:effectLst/>
                <a:latin typeface="+mn-lt"/>
                <a:ea typeface="+mn-ea"/>
                <a:cs typeface="+mn-cs"/>
              </a:rPr>
            </a:br>
            <a:r>
              <a:rPr lang="sv-SE" sz="1200" b="0" u="none" kern="1200" dirty="0">
                <a:solidFill>
                  <a:schemeClr val="tx1"/>
                </a:solidFill>
                <a:effectLst/>
                <a:latin typeface="+mn-lt"/>
                <a:ea typeface="+mn-ea"/>
                <a:cs typeface="+mn-cs"/>
              </a:rPr>
              <a:t>Ställ om möjligt upp övningarna innan träningen.</a:t>
            </a:r>
          </a:p>
          <a:p>
            <a:r>
              <a:rPr lang="sv-SE" sz="1200" b="0" u="none" kern="1200" dirty="0">
                <a:solidFill>
                  <a:schemeClr val="tx1"/>
                </a:solidFill>
                <a:effectLst/>
                <a:latin typeface="+mn-lt"/>
                <a:ea typeface="+mn-ea"/>
                <a:cs typeface="+mn-cs"/>
              </a:rPr>
              <a:t>Uppmuntra till att vara lösningsorienterad – hur kan utmaningar lösas som tex för få tränare, för lite bollar etc. Låt deltagarna tipsa varandra.</a:t>
            </a:r>
            <a:endParaRPr lang="sv-SE" sz="1200"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792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Sträva efter att ge utrymme för individuella önskemål. T.ex. vad gäller antal träningar.</a:t>
            </a:r>
          </a:p>
          <a:p>
            <a:r>
              <a:rPr lang="sv-SE" sz="1200" kern="1200" dirty="0">
                <a:solidFill>
                  <a:schemeClr val="tx1"/>
                </a:solidFill>
                <a:effectLst/>
                <a:latin typeface="+mn-lt"/>
                <a:ea typeface="+mn-ea"/>
                <a:cs typeface="+mn-cs"/>
              </a:rPr>
              <a:t>Tänk på spelares totala belastning. Var särskilt uppmärksam på dubbelidrottare eller spelare som har fotboll i skolan.</a:t>
            </a:r>
          </a:p>
          <a:p>
            <a:r>
              <a:rPr lang="sv-SE" sz="1200" kern="1200" dirty="0">
                <a:solidFill>
                  <a:schemeClr val="tx1"/>
                </a:solidFill>
                <a:effectLst/>
                <a:latin typeface="+mn-lt"/>
                <a:ea typeface="+mn-ea"/>
                <a:cs typeface="+mn-cs"/>
              </a:rPr>
              <a:t>Var försiktig med spelare som spelar i flera lag. Sträva efter att spelarna inte snittar mer än 1,5 match per vecka.</a:t>
            </a:r>
          </a:p>
          <a:p>
            <a:r>
              <a:rPr lang="sv-SE" sz="1200" kern="1200" dirty="0">
                <a:solidFill>
                  <a:schemeClr val="tx1"/>
                </a:solidFill>
                <a:effectLst/>
                <a:latin typeface="+mn-lt"/>
                <a:ea typeface="+mn-ea"/>
                <a:cs typeface="+mn-cs"/>
              </a:rPr>
              <a:t>SFU = Spelformsutbildning</a:t>
            </a:r>
          </a:p>
        </p:txBody>
      </p:sp>
      <p:sp>
        <p:nvSpPr>
          <p:cNvPr id="4" name="Platshållare för bildnummer 3"/>
          <p:cNvSpPr>
            <a:spLocks noGrp="1"/>
          </p:cNvSpPr>
          <p:nvPr>
            <p:ph type="sldNum" sz="quarter" idx="10"/>
          </p:nvPr>
        </p:nvSpPr>
        <p:spPr/>
        <p:txBody>
          <a:bodyPr/>
          <a:lstStyle/>
          <a:p>
            <a:fld id="{D0B863A3-F6DA-432C-A68C-0B1EB56ED58E}" type="slidenum">
              <a:rPr lang="sv-SE" smtClean="0"/>
              <a:t>24</a:t>
            </a:fld>
            <a:endParaRPr lang="sv-SE"/>
          </a:p>
        </p:txBody>
      </p:sp>
    </p:spTree>
    <p:extLst>
      <p:ext uri="{BB962C8B-B14F-4D97-AF65-F5344CB8AC3E}">
        <p14:creationId xmlns:p14="http://schemas.microsoft.com/office/powerpoint/2010/main" val="12832120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Visa film: Spelformen 11 mot 11. - </a:t>
            </a:r>
            <a:r>
              <a:rPr lang="sv-SE" sz="1200" kern="1200" dirty="0">
                <a:solidFill>
                  <a:schemeClr val="tx1"/>
                </a:solidFill>
                <a:effectLst/>
                <a:latin typeface="+mn-lt"/>
                <a:ea typeface="+mn-ea"/>
                <a:cs typeface="+mn-cs"/>
              </a:rPr>
              <a:t>ligger som länk i visningsbilden. </a:t>
            </a:r>
          </a:p>
          <a:p>
            <a:r>
              <a:rPr lang="sv-SE" sz="1200" kern="1200" dirty="0">
                <a:solidFill>
                  <a:schemeClr val="tx1"/>
                </a:solidFill>
                <a:effectLst/>
                <a:latin typeface="+mn-lt"/>
                <a:ea typeface="+mn-ea"/>
                <a:cs typeface="+mn-cs"/>
              </a:rPr>
              <a:t>Uppmuntra deltagarna att reflektera över hur de ska arbeta i sitt lag under säsongen.</a:t>
            </a:r>
          </a:p>
        </p:txBody>
      </p:sp>
      <p:sp>
        <p:nvSpPr>
          <p:cNvPr id="4" name="Platshållare för bildnummer 3"/>
          <p:cNvSpPr>
            <a:spLocks noGrp="1"/>
          </p:cNvSpPr>
          <p:nvPr>
            <p:ph type="sldNum" sz="quarter" idx="10"/>
          </p:nvPr>
        </p:nvSpPr>
        <p:spPr/>
        <p:txBody>
          <a:bodyPr/>
          <a:lstStyle/>
          <a:p>
            <a:fld id="{D0B863A3-F6DA-432C-A68C-0B1EB56ED58E}" type="slidenum">
              <a:rPr lang="sv-SE" smtClean="0"/>
              <a:t>25</a:t>
            </a:fld>
            <a:endParaRPr lang="sv-SE"/>
          </a:p>
        </p:txBody>
      </p:sp>
    </p:spTree>
    <p:extLst>
      <p:ext uri="{BB962C8B-B14F-4D97-AF65-F5344CB8AC3E}">
        <p14:creationId xmlns:p14="http://schemas.microsoft.com/office/powerpoint/2010/main" val="2537472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Förklara var deltagarna hittar de olika materialen. </a:t>
            </a:r>
          </a:p>
          <a:p>
            <a:r>
              <a:rPr lang="sv-SE" sz="1200" kern="1200" dirty="0">
                <a:solidFill>
                  <a:schemeClr val="tx1"/>
                </a:solidFill>
                <a:effectLst/>
                <a:latin typeface="+mn-lt"/>
                <a:ea typeface="+mn-ea"/>
                <a:cs typeface="+mn-cs"/>
              </a:rPr>
              <a:t>Visa sidan för nationella spelformer för deltagarna – </a:t>
            </a:r>
            <a:r>
              <a:rPr lang="sv-SE" dirty="0">
                <a:hlinkClick r:id="rId3"/>
              </a:rPr>
              <a:t>Fotbollens nationella spelformer - Förening och aktiva (svenskfotboll.se)</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3048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a:t>Beskriv tränarprogrammet: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Blå = Utförs av distrikten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Gula = Utförs av SvFF centralt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1DF33-B8DB-4573-B841-F4B96ED0268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875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I spelformen 11 mot 11 bör ledare gå tränarutbildning SvFF D och UEFA C och gärna UEFA B.</a:t>
            </a:r>
          </a:p>
          <a:p>
            <a:r>
              <a:rPr lang="sv-SE" sz="1200" kern="1200" dirty="0">
                <a:solidFill>
                  <a:schemeClr val="tx1"/>
                </a:solidFill>
                <a:effectLst/>
                <a:latin typeface="+mn-lt"/>
                <a:ea typeface="+mn-ea"/>
                <a:cs typeface="+mn-cs"/>
              </a:rPr>
              <a:t>Det rekommenderas att minst någon ledare går SvFF MV D - C.</a:t>
            </a:r>
          </a:p>
          <a:p>
            <a:r>
              <a:rPr lang="sv-SE" sz="1200" kern="1200" dirty="0">
                <a:solidFill>
                  <a:schemeClr val="tx1"/>
                </a:solidFill>
                <a:effectLst/>
                <a:latin typeface="+mn-lt"/>
                <a:ea typeface="+mn-ea"/>
                <a:cs typeface="+mn-cs"/>
              </a:rPr>
              <a:t>Tryck på att det är viktigt att gå tränarutbildning för att på bästa sätt kunna skapa bra verksamhet för ungdomarna. </a:t>
            </a:r>
          </a:p>
          <a:p>
            <a:r>
              <a:rPr lang="sv-SE" sz="1200" kern="1200" dirty="0">
                <a:solidFill>
                  <a:schemeClr val="tx1"/>
                </a:solidFill>
                <a:effectLst/>
                <a:latin typeface="+mn-lt"/>
                <a:ea typeface="+mn-ea"/>
                <a:cs typeface="+mn-cs"/>
              </a:rPr>
              <a:t>Spelformsutbildningarna är endast ett komplement till tränarutbildning.</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444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Varje distrikt lägger in sina uppgifter och upplägg. </a:t>
            </a:r>
          </a:p>
        </p:txBody>
      </p:sp>
      <p:sp>
        <p:nvSpPr>
          <p:cNvPr id="4" name="Platshållare för bildnummer 3"/>
          <p:cNvSpPr>
            <a:spLocks noGrp="1"/>
          </p:cNvSpPr>
          <p:nvPr>
            <p:ph type="sldNum" sz="quarter" idx="10"/>
          </p:nvPr>
        </p:nvSpPr>
        <p:spPr/>
        <p:txBody>
          <a:bodyPr/>
          <a:lstStyle/>
          <a:p>
            <a:fld id="{D0B863A3-F6DA-432C-A68C-0B1EB56ED58E}" type="slidenum">
              <a:rPr lang="sv-SE" smtClean="0"/>
              <a:t>29</a:t>
            </a:fld>
            <a:endParaRPr lang="sv-SE"/>
          </a:p>
        </p:txBody>
      </p:sp>
    </p:spTree>
    <p:extLst>
      <p:ext uri="{BB962C8B-B14F-4D97-AF65-F5344CB8AC3E}">
        <p14:creationId xmlns:p14="http://schemas.microsoft.com/office/powerpoint/2010/main" val="363960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Första delen handlar om helheten kring barn- och ungdomsfotboll men är riktad mot 11 mot 11.</a:t>
            </a:r>
          </a:p>
          <a:p>
            <a:r>
              <a:rPr lang="sv-SE" sz="1200" kern="1200" dirty="0">
                <a:solidFill>
                  <a:schemeClr val="tx1"/>
                </a:solidFill>
                <a:effectLst/>
                <a:latin typeface="+mn-lt"/>
                <a:ea typeface="+mn-ea"/>
                <a:cs typeface="+mn-cs"/>
              </a:rPr>
              <a:t>Andra delen handlar specifikt om spelformen 11 mot 11 och dess innehåll enligt Spelarutbildningsplanen.</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D0B863A3-F6DA-432C-A68C-0B1EB56ED58E}" type="slidenum">
              <a:rPr lang="sv-SE" smtClean="0"/>
              <a:t>3</a:t>
            </a:fld>
            <a:endParaRPr lang="sv-SE"/>
          </a:p>
        </p:txBody>
      </p:sp>
    </p:spTree>
    <p:extLst>
      <p:ext uri="{BB962C8B-B14F-4D97-AF65-F5344CB8AC3E}">
        <p14:creationId xmlns:p14="http://schemas.microsoft.com/office/powerpoint/2010/main" val="3658121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Tacka för det visade intresset och önska alla lycka till med säsongen.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A290A-5FB3-9B45-86BA-5F814E6061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433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Fotbollens spela, lek och lär ligger som grund för all barn- och ungdomsfotboll i Sverige och baseras på fem riktlinjer. </a:t>
            </a:r>
          </a:p>
          <a:p>
            <a:r>
              <a:rPr lang="sv-SE" sz="1200" kern="1200" dirty="0">
                <a:solidFill>
                  <a:schemeClr val="tx1"/>
                </a:solidFill>
                <a:effectLst/>
                <a:latin typeface="+mn-lt"/>
                <a:ea typeface="+mn-ea"/>
                <a:cs typeface="+mn-cs"/>
              </a:rPr>
              <a:t>Animering 1: Utifrån innehållet i FSLL har SvFF tagit fram en Spelarutbildningsplan (SUP) och Nationella Spelformer (SF). SUP är rekommendationer för att skapa bra lärande. Spelreglerna gäller i hela landet och delas upp i 5 spelformer. </a:t>
            </a:r>
          </a:p>
          <a:p>
            <a:r>
              <a:rPr lang="sv-SE" sz="1200" kern="1200" dirty="0">
                <a:solidFill>
                  <a:schemeClr val="tx1"/>
                </a:solidFill>
                <a:effectLst/>
                <a:latin typeface="+mn-lt"/>
                <a:ea typeface="+mn-ea"/>
                <a:cs typeface="+mn-cs"/>
              </a:rPr>
              <a:t>Animering 2: Utifrån innehållet i FSLL, SUP och SF har SvFF skapat tränarutbildningar (TU) domarutbildningar. Här fördjupar sig tränare och domare i hur de jobbar praktiskt utifrån SUP och spelreglerna.</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147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Låt deltagarna ta del av riktlinjerna.</a:t>
            </a:r>
          </a:p>
          <a:p>
            <a:r>
              <a:rPr lang="sv-SE" sz="1200" kern="1200" dirty="0">
                <a:solidFill>
                  <a:schemeClr val="tx1"/>
                </a:solidFill>
                <a:effectLst/>
                <a:latin typeface="+mn-lt"/>
                <a:ea typeface="+mn-ea"/>
                <a:cs typeface="+mn-cs"/>
              </a:rPr>
              <a:t>Berätta att varje riktlinje har en flik med filmer på webbplatsen.</a:t>
            </a: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Visa film: Hållbart idrottande – Motivation till fotboll genom livet - </a:t>
            </a:r>
            <a:r>
              <a:rPr lang="sv-SE" sz="1200" kern="1200" dirty="0">
                <a:solidFill>
                  <a:schemeClr val="tx1"/>
                </a:solidFill>
                <a:effectLst/>
                <a:latin typeface="+mn-lt"/>
                <a:ea typeface="+mn-ea"/>
                <a:cs typeface="+mn-cs"/>
              </a:rPr>
              <a:t>ligger som länk i visningsbilden. </a:t>
            </a:r>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Webbmaterialet är fritt tillgängligt – kan användas på möten med föräldrar och spelare</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0070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Låt deltagarna reflektera och ge varandra tips i små grupper (ca 4/grupp).</a:t>
            </a:r>
          </a:p>
          <a:p>
            <a:r>
              <a:rPr lang="sv-SE" sz="1200" kern="1200" dirty="0">
                <a:solidFill>
                  <a:schemeClr val="tx1"/>
                </a:solidFill>
                <a:effectLst/>
                <a:latin typeface="+mn-lt"/>
                <a:ea typeface="+mn-ea"/>
                <a:cs typeface="+mn-cs"/>
              </a:rPr>
              <a:t>Förslag på svar: </a:t>
            </a:r>
          </a:p>
          <a:p>
            <a:pPr marL="171450" indent="-171450">
              <a:buFontTx/>
              <a:buChar char="-"/>
            </a:pPr>
            <a:r>
              <a:rPr lang="sv-SE" sz="1200" kern="1200" dirty="0">
                <a:solidFill>
                  <a:schemeClr val="tx1"/>
                </a:solidFill>
                <a:effectLst/>
                <a:latin typeface="+mn-lt"/>
                <a:ea typeface="+mn-ea"/>
                <a:cs typeface="+mn-cs"/>
              </a:rPr>
              <a:t>Var flexibel och skapa individuella lösningar utifrån varje spelares förutsättningar – tex antal träningar.</a:t>
            </a:r>
          </a:p>
          <a:p>
            <a:pPr marL="171450" indent="-171450">
              <a:buFontTx/>
              <a:buChar char="-"/>
            </a:pPr>
            <a:r>
              <a:rPr lang="sv-SE" sz="1200" kern="1200" dirty="0">
                <a:solidFill>
                  <a:schemeClr val="tx1"/>
                </a:solidFill>
                <a:effectLst/>
                <a:latin typeface="+mn-lt"/>
                <a:ea typeface="+mn-ea"/>
                <a:cs typeface="+mn-cs"/>
              </a:rPr>
              <a:t>Lyssna på spelarna.</a:t>
            </a:r>
          </a:p>
          <a:p>
            <a:pPr marL="171450" indent="-171450">
              <a:buFontTx/>
              <a:buChar char="-"/>
            </a:pPr>
            <a:r>
              <a:rPr lang="sv-SE" sz="1200" kern="1200" dirty="0">
                <a:solidFill>
                  <a:schemeClr val="tx1"/>
                </a:solidFill>
                <a:effectLst/>
                <a:latin typeface="+mn-lt"/>
                <a:ea typeface="+mn-ea"/>
                <a:cs typeface="+mn-cs"/>
              </a:rPr>
              <a:t>Skapa goda relationer</a:t>
            </a:r>
          </a:p>
          <a:p>
            <a:pPr marL="171450" indent="-171450">
              <a:buFontTx/>
              <a:buChar char="-"/>
            </a:pPr>
            <a:endParaRPr lang="sv-SE" sz="1200" kern="120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792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Poängtera även att Spelformerna och Spelarutbildningsplanen hänger ihop och båda syftar till att skapa bra spelarutbildning. Innehållet stegras succesivt och handlar om vad som bör prioriteras i träning och match i de olika spelformerna. </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6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cs typeface="Times New Roman" panose="02020603050405020304" pitchFamily="18" charset="0"/>
              </a:rPr>
              <a:t>Stegringen i målvaktsspelet genom de olika spelformerna. Beskriv hur det utifrån spelarutbildningsplanens rekommendationer är tänkt gällande träning och match.</a:t>
            </a:r>
          </a:p>
          <a:p>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B863A3-F6DA-432C-A68C-0B1EB56ED58E}"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1200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Berätta att ni nu byter avsnitt till ledarskap. Poängtera att miljön och ledarskapet är avgörande för spelarnas motivation. Utgå från att motivation uppstår i en god miljö – istället för att tänka att en del barn har motivation och andra inte.</a:t>
            </a:r>
          </a:p>
        </p:txBody>
      </p:sp>
      <p:sp>
        <p:nvSpPr>
          <p:cNvPr id="4" name="Platshållare för bildnummer 3"/>
          <p:cNvSpPr>
            <a:spLocks noGrp="1"/>
          </p:cNvSpPr>
          <p:nvPr>
            <p:ph type="sldNum" sz="quarter" idx="10"/>
          </p:nvPr>
        </p:nvSpPr>
        <p:spPr/>
        <p:txBody>
          <a:bodyPr/>
          <a:lstStyle/>
          <a:p>
            <a:fld id="{D0B863A3-F6DA-432C-A68C-0B1EB56ED58E}" type="slidenum">
              <a:rPr lang="sv-SE" smtClean="0"/>
              <a:t>9</a:t>
            </a:fld>
            <a:endParaRPr lang="sv-SE"/>
          </a:p>
        </p:txBody>
      </p:sp>
    </p:spTree>
    <p:extLst>
      <p:ext uri="{BB962C8B-B14F-4D97-AF65-F5344CB8AC3E}">
        <p14:creationId xmlns:p14="http://schemas.microsoft.com/office/powerpoint/2010/main" val="940700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82321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11 mot 11 (15-19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2582784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11 mot 11 (15-19 år)</a:t>
            </a:r>
            <a:endParaRPr lang="sv-SE" dirty="0"/>
          </a:p>
        </p:txBody>
      </p:sp>
    </p:spTree>
    <p:extLst>
      <p:ext uri="{BB962C8B-B14F-4D97-AF65-F5344CB8AC3E}">
        <p14:creationId xmlns:p14="http://schemas.microsoft.com/office/powerpoint/2010/main" val="3123007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2763293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071590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388821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1815421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9810124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28961021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11 mot 11 (15-19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2236160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11 mot 11 (15-19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875999703"/>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5121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11 mot 11 (15-19 år)</a:t>
            </a:r>
            <a:endParaRPr lang="sv-SE" dirty="0"/>
          </a:p>
        </p:txBody>
      </p:sp>
    </p:spTree>
    <p:extLst>
      <p:ext uri="{BB962C8B-B14F-4D97-AF65-F5344CB8AC3E}">
        <p14:creationId xmlns:p14="http://schemas.microsoft.com/office/powerpoint/2010/main" val="74541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11 mot 11 (15-19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3392555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11 mot 11 (15-19 år)</a:t>
            </a:r>
            <a:endParaRPr lang="sv-SE" dirty="0"/>
          </a:p>
        </p:txBody>
      </p:sp>
    </p:spTree>
    <p:extLst>
      <p:ext uri="{BB962C8B-B14F-4D97-AF65-F5344CB8AC3E}">
        <p14:creationId xmlns:p14="http://schemas.microsoft.com/office/powerpoint/2010/main" val="49409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425097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4042238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438639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19940190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29272996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02704041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11 mot 11 (15-19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69412315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799409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11 mot 11 (15-19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905180803"/>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11 mot 11 (15-19 år)</a:t>
            </a:r>
            <a:endParaRPr lang="sv-SE" dirty="0"/>
          </a:p>
        </p:txBody>
      </p:sp>
    </p:spTree>
    <p:extLst>
      <p:ext uri="{BB962C8B-B14F-4D97-AF65-F5344CB8AC3E}">
        <p14:creationId xmlns:p14="http://schemas.microsoft.com/office/powerpoint/2010/main" val="1916909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11 mot 11 (15-19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3931859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11 mot 11 (15-19 år)</a:t>
            </a:r>
            <a:endParaRPr lang="sv-SE" dirty="0"/>
          </a:p>
        </p:txBody>
      </p:sp>
    </p:spTree>
    <p:extLst>
      <p:ext uri="{BB962C8B-B14F-4D97-AF65-F5344CB8AC3E}">
        <p14:creationId xmlns:p14="http://schemas.microsoft.com/office/powerpoint/2010/main" val="3594494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Bild - blå">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67356954-6D52-2C42-9FB8-9C2A685D9803}"/>
              </a:ext>
            </a:extLst>
          </p:cNvPr>
          <p:cNvSpPr>
            <a:spLocks noGrp="1"/>
          </p:cNvSpPr>
          <p:nvPr>
            <p:ph type="pic" idx="1"/>
          </p:nvPr>
        </p:nvSpPr>
        <p:spPr>
          <a:xfrm>
            <a:off x="6629400" y="2057399"/>
            <a:ext cx="4725988" cy="4145691"/>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a:extLst>
              <a:ext uri="{FF2B5EF4-FFF2-40B4-BE49-F238E27FC236}">
                <a16:creationId xmlns:a16="http://schemas.microsoft.com/office/drawing/2014/main" id="{DBA622FA-057F-1A49-82FD-00EAE58B1EC6}"/>
              </a:ext>
            </a:extLst>
          </p:cNvPr>
          <p:cNvSpPr>
            <a:spLocks noGrp="1"/>
          </p:cNvSpPr>
          <p:nvPr>
            <p:ph type="body" sz="half" idx="2" hasCustomPrompt="1"/>
          </p:nvPr>
        </p:nvSpPr>
        <p:spPr>
          <a:xfrm>
            <a:off x="487016" y="2057400"/>
            <a:ext cx="5754758" cy="4145692"/>
          </a:xfrm>
        </p:spPr>
        <p:txBody>
          <a:bodyPr/>
          <a:lstStyle>
            <a:lvl1pPr marL="0" indent="0">
              <a:buClr>
                <a:schemeClr val="bg2"/>
              </a:buClr>
              <a:buSzPct val="100000"/>
              <a:buFont typeface="Arial" panose="020B0604020202020204" pitchFamily="34" charset="0"/>
              <a:buNone/>
              <a:defRPr sz="1800" b="0" i="0">
                <a:latin typeface="Stag Sans Book" panose="020B050304000002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skriva text</a:t>
            </a:r>
          </a:p>
          <a:p>
            <a:pPr lvl="0"/>
            <a:endParaRPr lang="sv-SE" dirty="0"/>
          </a:p>
          <a:p>
            <a:pPr lvl="0"/>
            <a:endParaRPr lang="sv-SE" dirty="0"/>
          </a:p>
        </p:txBody>
      </p:sp>
      <p:sp>
        <p:nvSpPr>
          <p:cNvPr id="8" name="Rubrik 1">
            <a:extLst>
              <a:ext uri="{FF2B5EF4-FFF2-40B4-BE49-F238E27FC236}">
                <a16:creationId xmlns:a16="http://schemas.microsoft.com/office/drawing/2014/main" id="{69BF31EF-C7E4-B447-A696-0FF9F2901CB9}"/>
              </a:ext>
            </a:extLst>
          </p:cNvPr>
          <p:cNvSpPr>
            <a:spLocks noGrp="1"/>
          </p:cNvSpPr>
          <p:nvPr>
            <p:ph type="title" hasCustomPrompt="1"/>
          </p:nvPr>
        </p:nvSpPr>
        <p:spPr>
          <a:xfrm>
            <a:off x="487017" y="496954"/>
            <a:ext cx="9531626" cy="773252"/>
          </a:xfrm>
          <a:prstGeom prst="rect">
            <a:avLst/>
          </a:prstGeom>
        </p:spPr>
        <p:txBody>
          <a:bodyPr/>
          <a:lstStyle>
            <a:lvl1pPr>
              <a:lnSpc>
                <a:spcPts val="5000"/>
              </a:lnSpc>
              <a:defRPr sz="5500"/>
            </a:lvl1pPr>
          </a:lstStyle>
          <a:p>
            <a:r>
              <a:rPr lang="sv-SE" dirty="0"/>
              <a:t>Rubrik</a:t>
            </a:r>
          </a:p>
        </p:txBody>
      </p:sp>
      <p:sp>
        <p:nvSpPr>
          <p:cNvPr id="9" name="Underrubrik 2">
            <a:extLst>
              <a:ext uri="{FF2B5EF4-FFF2-40B4-BE49-F238E27FC236}">
                <a16:creationId xmlns:a16="http://schemas.microsoft.com/office/drawing/2014/main" id="{30D5A097-E4FE-8C49-A497-01F091472B0A}"/>
              </a:ext>
            </a:extLst>
          </p:cNvPr>
          <p:cNvSpPr>
            <a:spLocks noGrp="1"/>
          </p:cNvSpPr>
          <p:nvPr>
            <p:ph type="subTitle" idx="13" hasCustomPrompt="1"/>
          </p:nvPr>
        </p:nvSpPr>
        <p:spPr>
          <a:xfrm>
            <a:off x="487016" y="1111182"/>
            <a:ext cx="9531625" cy="4095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4196211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Bild - Vit">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67356954-6D52-2C42-9FB8-9C2A685D9803}"/>
              </a:ext>
            </a:extLst>
          </p:cNvPr>
          <p:cNvSpPr>
            <a:spLocks noGrp="1"/>
          </p:cNvSpPr>
          <p:nvPr>
            <p:ph type="pic" idx="1"/>
          </p:nvPr>
        </p:nvSpPr>
        <p:spPr>
          <a:xfrm>
            <a:off x="6629400" y="2057399"/>
            <a:ext cx="4725988" cy="4145691"/>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4" name="Platshållare för text 3">
            <a:extLst>
              <a:ext uri="{FF2B5EF4-FFF2-40B4-BE49-F238E27FC236}">
                <a16:creationId xmlns:a16="http://schemas.microsoft.com/office/drawing/2014/main" id="{DBA622FA-057F-1A49-82FD-00EAE58B1EC6}"/>
              </a:ext>
            </a:extLst>
          </p:cNvPr>
          <p:cNvSpPr>
            <a:spLocks noGrp="1"/>
          </p:cNvSpPr>
          <p:nvPr>
            <p:ph type="body" sz="half" idx="2" hasCustomPrompt="1"/>
          </p:nvPr>
        </p:nvSpPr>
        <p:spPr>
          <a:xfrm>
            <a:off x="487016" y="2057400"/>
            <a:ext cx="5754758" cy="4145692"/>
          </a:xfrm>
        </p:spPr>
        <p:txBody>
          <a:bodyPr/>
          <a:lstStyle>
            <a:lvl1pPr marL="0" indent="0">
              <a:buClr>
                <a:schemeClr val="bg2"/>
              </a:buClr>
              <a:buSzPct val="100000"/>
              <a:buFont typeface="Arial" panose="020B0604020202020204" pitchFamily="34" charset="0"/>
              <a:buNone/>
              <a:defRPr sz="1800" b="0" i="0">
                <a:latin typeface="Stag Sans Book" panose="020B050304000002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skriva text</a:t>
            </a:r>
          </a:p>
          <a:p>
            <a:pPr lvl="0"/>
            <a:endParaRPr lang="sv-SE" dirty="0"/>
          </a:p>
          <a:p>
            <a:pPr lvl="0"/>
            <a:endParaRPr lang="sv-SE" dirty="0"/>
          </a:p>
        </p:txBody>
      </p:sp>
      <p:sp>
        <p:nvSpPr>
          <p:cNvPr id="8" name="Rubrik 1">
            <a:extLst>
              <a:ext uri="{FF2B5EF4-FFF2-40B4-BE49-F238E27FC236}">
                <a16:creationId xmlns:a16="http://schemas.microsoft.com/office/drawing/2014/main" id="{69BF31EF-C7E4-B447-A696-0FF9F2901CB9}"/>
              </a:ext>
            </a:extLst>
          </p:cNvPr>
          <p:cNvSpPr>
            <a:spLocks noGrp="1"/>
          </p:cNvSpPr>
          <p:nvPr>
            <p:ph type="title" hasCustomPrompt="1"/>
          </p:nvPr>
        </p:nvSpPr>
        <p:spPr>
          <a:xfrm>
            <a:off x="487017" y="496954"/>
            <a:ext cx="9531626" cy="773252"/>
          </a:xfrm>
          <a:prstGeom prst="rect">
            <a:avLst/>
          </a:prstGeom>
        </p:spPr>
        <p:txBody>
          <a:bodyPr/>
          <a:lstStyle>
            <a:lvl1pPr>
              <a:lnSpc>
                <a:spcPts val="5000"/>
              </a:lnSpc>
              <a:defRPr sz="5500"/>
            </a:lvl1pPr>
          </a:lstStyle>
          <a:p>
            <a:r>
              <a:rPr lang="sv-SE" dirty="0"/>
              <a:t>Rubrik</a:t>
            </a:r>
          </a:p>
        </p:txBody>
      </p:sp>
      <p:sp>
        <p:nvSpPr>
          <p:cNvPr id="9" name="Underrubrik 2">
            <a:extLst>
              <a:ext uri="{FF2B5EF4-FFF2-40B4-BE49-F238E27FC236}">
                <a16:creationId xmlns:a16="http://schemas.microsoft.com/office/drawing/2014/main" id="{30D5A097-E4FE-8C49-A497-01F091472B0A}"/>
              </a:ext>
            </a:extLst>
          </p:cNvPr>
          <p:cNvSpPr>
            <a:spLocks noGrp="1"/>
          </p:cNvSpPr>
          <p:nvPr>
            <p:ph type="subTitle" idx="13" hasCustomPrompt="1"/>
          </p:nvPr>
        </p:nvSpPr>
        <p:spPr>
          <a:xfrm>
            <a:off x="487016" y="1111182"/>
            <a:ext cx="9531625" cy="4095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Tree>
    <p:extLst>
      <p:ext uri="{BB962C8B-B14F-4D97-AF65-F5344CB8AC3E}">
        <p14:creationId xmlns:p14="http://schemas.microsoft.com/office/powerpoint/2010/main" val="21955548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Rubrikbild Blågul">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6740856C-93DD-0944-B10D-9A15F59644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5661"/>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18" name="Bildobjekt 17">
            <a:extLst>
              <a:ext uri="{FF2B5EF4-FFF2-40B4-BE49-F238E27FC236}">
                <a16:creationId xmlns:a16="http://schemas.microsoft.com/office/drawing/2014/main" id="{388B9E1E-C439-7949-9F01-AA291BB865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199341" y="342419"/>
            <a:ext cx="682699" cy="1089692"/>
          </a:xfrm>
          <a:prstGeom prst="rect">
            <a:avLst/>
          </a:prstGeom>
        </p:spPr>
      </p:pic>
    </p:spTree>
    <p:extLst>
      <p:ext uri="{BB962C8B-B14F-4D97-AF65-F5344CB8AC3E}">
        <p14:creationId xmlns:p14="http://schemas.microsoft.com/office/powerpoint/2010/main" val="11630032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Rubrikbild Friends">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709564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G:a Ullevi">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960463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Rubrikbild Publik 1">
    <p:spTree>
      <p:nvGrpSpPr>
        <p:cNvPr id="1" name=""/>
        <p:cNvGrpSpPr/>
        <p:nvPr/>
      </p:nvGrpSpPr>
      <p:grpSpPr>
        <a:xfrm>
          <a:off x="0" y="0"/>
          <a:ext cx="0" cy="0"/>
          <a:chOff x="0" y="0"/>
          <a:chExt cx="0" cy="0"/>
        </a:xfrm>
      </p:grpSpPr>
      <p:pic>
        <p:nvPicPr>
          <p:cNvPr id="5" name="Bildobjekt 4" descr="En bild som visar utomhus, person, stor, stående&#10;&#10;Automatiskt genererad beskrivning">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6104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9040029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ublik 2">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548636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Rubrikbild Ben Fotboll">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775761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Rubrikbild Flickor Firar">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3266141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Rubrikbild Vänner">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1890415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Rubrikbild Hjälp">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2157042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ojkar Spelar">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0D308B3-A2B0-F843-AA2F-43596452FF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p:nvPr>
        </p:nvSpPr>
        <p:spPr>
          <a:xfrm>
            <a:off x="1524000" y="1122363"/>
            <a:ext cx="9144000" cy="2387600"/>
          </a:xfrm>
          <a:prstGeom prst="rect">
            <a:avLst/>
          </a:prstGeom>
        </p:spPr>
        <p:txBody>
          <a:bodyPr anchor="b"/>
          <a:lstStyle>
            <a:lvl1pPr algn="ctr">
              <a:lnSpc>
                <a:spcPts val="5200"/>
              </a:lnSpc>
              <a:defRPr sz="6000"/>
            </a:lvl1pPr>
          </a:lstStyle>
          <a:p>
            <a:r>
              <a:rPr lang="sv-SE"/>
              <a:t>Klicka här för att ändra mall för rubrikformat</a:t>
            </a:r>
            <a:endParaRPr lang="sv-SE" dirty="0"/>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8" name="Bildobjekt 7" descr="En bild som visar ritning, tecken&#10;&#10;Automatiskt genererad beskrivning">
            <a:extLst>
              <a:ext uri="{FF2B5EF4-FFF2-40B4-BE49-F238E27FC236}">
                <a16:creationId xmlns:a16="http://schemas.microsoft.com/office/drawing/2014/main" id="{9AE34A90-3659-7B42-BF35-D43CDF14BB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99341" y="342207"/>
            <a:ext cx="682699" cy="1090116"/>
          </a:xfrm>
          <a:prstGeom prst="rect">
            <a:avLst/>
          </a:prstGeom>
        </p:spPr>
      </p:pic>
    </p:spTree>
    <p:extLst>
      <p:ext uri="{BB962C8B-B14F-4D97-AF65-F5344CB8AC3E}">
        <p14:creationId xmlns:p14="http://schemas.microsoft.com/office/powerpoint/2010/main" val="153197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Första sida / Sista sida">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6740856C-93DD-0944-B10D-9A15F59644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5661"/>
          </a:xfrm>
          <a:prstGeom prst="rect">
            <a:avLst/>
          </a:prstGeom>
        </p:spPr>
      </p:pic>
      <p:sp>
        <p:nvSpPr>
          <p:cNvPr id="2" name="Rubrik 1">
            <a:extLst>
              <a:ext uri="{FF2B5EF4-FFF2-40B4-BE49-F238E27FC236}">
                <a16:creationId xmlns:a16="http://schemas.microsoft.com/office/drawing/2014/main" id="{A53C3427-9420-AF4A-9468-4ECB06C1B2AC}"/>
              </a:ext>
            </a:extLst>
          </p:cNvPr>
          <p:cNvSpPr>
            <a:spLocks noGrp="1"/>
          </p:cNvSpPr>
          <p:nvPr>
            <p:ph type="ctrTitle" hasCustomPrompt="1"/>
          </p:nvPr>
        </p:nvSpPr>
        <p:spPr>
          <a:xfrm>
            <a:off x="1523998" y="4122133"/>
            <a:ext cx="9144000" cy="904150"/>
          </a:xfrm>
          <a:prstGeom prst="rect">
            <a:avLst/>
          </a:prstGeom>
        </p:spPr>
        <p:txBody>
          <a:bodyPr anchor="b"/>
          <a:lstStyle>
            <a:lvl1pPr algn="ctr">
              <a:lnSpc>
                <a:spcPts val="5200"/>
              </a:lnSpc>
              <a:defRPr sz="6000"/>
            </a:lvl1pPr>
          </a:lstStyle>
          <a:p>
            <a:r>
              <a:rPr lang="sv-SE" dirty="0"/>
              <a:t>Lägg till rubrik</a:t>
            </a:r>
          </a:p>
        </p:txBody>
      </p:sp>
      <p:sp>
        <p:nvSpPr>
          <p:cNvPr id="3" name="Underrubrik 2">
            <a:extLst>
              <a:ext uri="{FF2B5EF4-FFF2-40B4-BE49-F238E27FC236}">
                <a16:creationId xmlns:a16="http://schemas.microsoft.com/office/drawing/2014/main" id="{1C0353C1-1F12-7148-9995-957CB31911FF}"/>
              </a:ext>
            </a:extLst>
          </p:cNvPr>
          <p:cNvSpPr>
            <a:spLocks noGrp="1"/>
          </p:cNvSpPr>
          <p:nvPr>
            <p:ph type="subTitle" idx="1" hasCustomPrompt="1"/>
          </p:nvPr>
        </p:nvSpPr>
        <p:spPr>
          <a:xfrm>
            <a:off x="1524000" y="5832388"/>
            <a:ext cx="9144000" cy="40159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Datum</a:t>
            </a:r>
          </a:p>
        </p:txBody>
      </p:sp>
      <p:pic>
        <p:nvPicPr>
          <p:cNvPr id="18" name="Bildobjekt 17">
            <a:extLst>
              <a:ext uri="{FF2B5EF4-FFF2-40B4-BE49-F238E27FC236}">
                <a16:creationId xmlns:a16="http://schemas.microsoft.com/office/drawing/2014/main" id="{388B9E1E-C439-7949-9F01-AA291BB865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12002" y="1191189"/>
            <a:ext cx="1567993" cy="2502758"/>
          </a:xfrm>
          <a:prstGeom prst="rect">
            <a:avLst/>
          </a:prstGeom>
        </p:spPr>
      </p:pic>
    </p:spTree>
    <p:extLst>
      <p:ext uri="{BB962C8B-B14F-4D97-AF65-F5344CB8AC3E}">
        <p14:creationId xmlns:p14="http://schemas.microsoft.com/office/powerpoint/2010/main" val="3857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983791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40870796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539369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55829746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2213567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29770132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563260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 utbildning 9 mot 9 (13-14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57273140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 utbildning 9 mot 9 (13-14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347702755"/>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 utbildning 9 mot 9 (13-14 år)</a:t>
            </a:r>
            <a:endParaRPr lang="sv-SE" dirty="0"/>
          </a:p>
        </p:txBody>
      </p:sp>
    </p:spTree>
    <p:extLst>
      <p:ext uri="{BB962C8B-B14F-4D97-AF65-F5344CB8AC3E}">
        <p14:creationId xmlns:p14="http://schemas.microsoft.com/office/powerpoint/2010/main" val="2040107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 utbildning 9 mot 9 (13-14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1899541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 utbildning 9 mot 9 (13-14 år)</a:t>
            </a:r>
            <a:endParaRPr lang="sv-SE" dirty="0"/>
          </a:p>
        </p:txBody>
      </p:sp>
    </p:spTree>
    <p:extLst>
      <p:ext uri="{BB962C8B-B14F-4D97-AF65-F5344CB8AC3E}">
        <p14:creationId xmlns:p14="http://schemas.microsoft.com/office/powerpoint/2010/main" val="89813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xt &amp; Bild - blå">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67356954-6D52-2C42-9FB8-9C2A685D9803}"/>
              </a:ext>
            </a:extLst>
          </p:cNvPr>
          <p:cNvSpPr>
            <a:spLocks noGrp="1"/>
          </p:cNvSpPr>
          <p:nvPr>
            <p:ph type="pic" idx="1"/>
          </p:nvPr>
        </p:nvSpPr>
        <p:spPr>
          <a:xfrm>
            <a:off x="6629400" y="2057399"/>
            <a:ext cx="4725988" cy="4145691"/>
          </a:xfrm>
        </p:spPr>
        <p:txBody>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DBA622FA-057F-1A49-82FD-00EAE58B1EC6}"/>
              </a:ext>
            </a:extLst>
          </p:cNvPr>
          <p:cNvSpPr>
            <a:spLocks noGrp="1"/>
          </p:cNvSpPr>
          <p:nvPr>
            <p:ph type="body" sz="half" idx="2" hasCustomPrompt="1"/>
          </p:nvPr>
        </p:nvSpPr>
        <p:spPr>
          <a:xfrm>
            <a:off x="487016" y="2057400"/>
            <a:ext cx="5754758" cy="4145692"/>
          </a:xfrm>
        </p:spPr>
        <p:txBody>
          <a:bodyPr/>
          <a:lstStyle>
            <a:lvl1pPr marL="0" indent="0">
              <a:buClr>
                <a:schemeClr val="bg2"/>
              </a:buClr>
              <a:buSzPct val="100000"/>
              <a:buFont typeface="Arial" panose="020B0604020202020204" pitchFamily="34" charset="0"/>
              <a:buNone/>
              <a:defRPr sz="1800" b="0" i="0">
                <a:latin typeface="Stag Sans Book" panose="020B0503040000020004"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skriva text</a:t>
            </a:r>
          </a:p>
          <a:p>
            <a:pPr lvl="0"/>
            <a:endParaRPr lang="sv-SE"/>
          </a:p>
          <a:p>
            <a:pPr lvl="0"/>
            <a:endParaRPr lang="sv-SE"/>
          </a:p>
        </p:txBody>
      </p:sp>
      <p:sp>
        <p:nvSpPr>
          <p:cNvPr id="8" name="Rubrik 1">
            <a:extLst>
              <a:ext uri="{FF2B5EF4-FFF2-40B4-BE49-F238E27FC236}">
                <a16:creationId xmlns:a16="http://schemas.microsoft.com/office/drawing/2014/main" id="{69BF31EF-C7E4-B447-A696-0FF9F2901CB9}"/>
              </a:ext>
            </a:extLst>
          </p:cNvPr>
          <p:cNvSpPr>
            <a:spLocks noGrp="1"/>
          </p:cNvSpPr>
          <p:nvPr>
            <p:ph type="title" hasCustomPrompt="1"/>
          </p:nvPr>
        </p:nvSpPr>
        <p:spPr>
          <a:xfrm>
            <a:off x="487017" y="496954"/>
            <a:ext cx="9531626" cy="773252"/>
          </a:xfrm>
          <a:prstGeom prst="rect">
            <a:avLst/>
          </a:prstGeom>
        </p:spPr>
        <p:txBody>
          <a:bodyPr/>
          <a:lstStyle>
            <a:lvl1pPr>
              <a:lnSpc>
                <a:spcPts val="5000"/>
              </a:lnSpc>
              <a:defRPr sz="5500"/>
            </a:lvl1pPr>
          </a:lstStyle>
          <a:p>
            <a:r>
              <a:rPr lang="sv-SE"/>
              <a:t>Rubrik</a:t>
            </a:r>
          </a:p>
        </p:txBody>
      </p:sp>
      <p:sp>
        <p:nvSpPr>
          <p:cNvPr id="9" name="Underrubrik 2">
            <a:extLst>
              <a:ext uri="{FF2B5EF4-FFF2-40B4-BE49-F238E27FC236}">
                <a16:creationId xmlns:a16="http://schemas.microsoft.com/office/drawing/2014/main" id="{30D5A097-E4FE-8C49-A497-01F091472B0A}"/>
              </a:ext>
            </a:extLst>
          </p:cNvPr>
          <p:cNvSpPr>
            <a:spLocks noGrp="1"/>
          </p:cNvSpPr>
          <p:nvPr>
            <p:ph type="subTitle" idx="13" hasCustomPrompt="1"/>
          </p:nvPr>
        </p:nvSpPr>
        <p:spPr>
          <a:xfrm>
            <a:off x="487016" y="1111182"/>
            <a:ext cx="9531625" cy="40950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3933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469090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11 mot 11 (15-19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15160085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675444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856718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6792351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99131736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7 mot 7 (10-12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268438621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87110242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7 mot 7 (10-12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40930774"/>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Tree>
    <p:extLst>
      <p:ext uri="{BB962C8B-B14F-4D97-AF65-F5344CB8AC3E}">
        <p14:creationId xmlns:p14="http://schemas.microsoft.com/office/powerpoint/2010/main" val="14588415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7 mot 7 (10-12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15518846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7 mot 7 (10-12 år)</a:t>
            </a:r>
            <a:endParaRPr lang="sv-SE" dirty="0"/>
          </a:p>
        </p:txBody>
      </p:sp>
    </p:spTree>
    <p:extLst>
      <p:ext uri="{BB962C8B-B14F-4D97-AF65-F5344CB8AC3E}">
        <p14:creationId xmlns:p14="http://schemas.microsoft.com/office/powerpoint/2010/main" val="3465821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11 mot 11 (15-19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90491916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1517579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4046849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2424969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4283604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73248984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 utbildning 9 mot 9 (13-14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215839519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 utbildning 9 mot 9 (13-14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5599365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 utbildning 9 mot 9 (13-14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394643749"/>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 utbildning 9 mot 9 (13-14 år)</a:t>
            </a:r>
            <a:endParaRPr lang="sv-SE" dirty="0"/>
          </a:p>
        </p:txBody>
      </p:sp>
    </p:spTree>
    <p:extLst>
      <p:ext uri="{BB962C8B-B14F-4D97-AF65-F5344CB8AC3E}">
        <p14:creationId xmlns:p14="http://schemas.microsoft.com/office/powerpoint/2010/main" val="1727786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r>
              <a:rPr lang="sv-SE"/>
              <a:t>2017.xx.xx</a:t>
            </a:r>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 utbildning 9 mot 9 (13-14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2000155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r>
              <a:rPr lang="sv-SE"/>
              <a:t>2017.xx.xx</a:t>
            </a:r>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11 mot 11 (15-19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337963868"/>
      </p:ext>
    </p:extLst>
  </p:cSld>
  <p:clrMapOvr>
    <a:masterClrMapping/>
  </p:clrMapOvr>
  <p:extLst>
    <p:ext uri="{DCECCB84-F9BA-43D5-87BE-67443E8EF086}">
      <p15:sldGuideLst xmlns:p15="http://schemas.microsoft.com/office/powerpoint/2012/main">
        <p15:guide id="1" pos="3840">
          <p15:clr>
            <a:srgbClr val="FBAE40"/>
          </p15:clr>
        </p15:guide>
        <p15:guide id="2" orient="horz" pos="3997"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r>
              <a:rPr lang="sv-SE"/>
              <a:t>2017.xx.xx</a:t>
            </a:r>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 utbildning 9 mot 9 (13-14 år)</a:t>
            </a:r>
            <a:endParaRPr lang="sv-SE" dirty="0"/>
          </a:p>
        </p:txBody>
      </p:sp>
    </p:spTree>
    <p:extLst>
      <p:ext uri="{BB962C8B-B14F-4D97-AF65-F5344CB8AC3E}">
        <p14:creationId xmlns:p14="http://schemas.microsoft.com/office/powerpoint/2010/main" val="1119203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rtsida">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D3E94F94-17D9-4A37-8863-5976C764DF5E}"/>
              </a:ext>
            </a:extLst>
          </p:cNvPr>
          <p:cNvSpPr>
            <a:spLocks noGrp="1"/>
          </p:cNvSpPr>
          <p:nvPr>
            <p:ph type="title" hasCustomPrompt="1"/>
          </p:nvPr>
        </p:nvSpPr>
        <p:spPr>
          <a:xfrm>
            <a:off x="4656897" y="2616299"/>
            <a:ext cx="6628703" cy="1260376"/>
          </a:xfrm>
        </p:spPr>
        <p:txBody>
          <a:bodyPr anchor="t" anchorCtr="0"/>
          <a:lstStyle>
            <a:lvl1pPr>
              <a:defRPr sz="4800">
                <a:solidFill>
                  <a:schemeClr val="bg1"/>
                </a:solidFill>
              </a:defRPr>
            </a:lvl1pPr>
          </a:lstStyle>
          <a:p>
            <a:r>
              <a:rPr lang="sv-SE" dirty="0"/>
              <a:t>Klicka här för att skriva rubrik</a:t>
            </a:r>
          </a:p>
        </p:txBody>
      </p:sp>
      <p:sp>
        <p:nvSpPr>
          <p:cNvPr id="3" name="Underrubrik 2"/>
          <p:cNvSpPr>
            <a:spLocks noGrp="1"/>
          </p:cNvSpPr>
          <p:nvPr>
            <p:ph type="subTitle" idx="1" hasCustomPrompt="1"/>
          </p:nvPr>
        </p:nvSpPr>
        <p:spPr>
          <a:xfrm>
            <a:off x="4656897" y="4433986"/>
            <a:ext cx="4639503" cy="566639"/>
          </a:xfrm>
        </p:spPr>
        <p:txBody>
          <a:bodyPr/>
          <a:lstStyle>
            <a:lvl1pPr marL="0" indent="0" algn="l">
              <a:lnSpc>
                <a:spcPct val="100000"/>
              </a:lnSpc>
              <a:spcBef>
                <a:spcPts val="0"/>
              </a:spcBef>
              <a:spcAft>
                <a:spcPts val="200"/>
              </a:spcAft>
              <a:buNone/>
              <a:defRPr sz="1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Presentatörens namn</a:t>
            </a:r>
          </a:p>
        </p:txBody>
      </p:sp>
      <p:cxnSp>
        <p:nvCxnSpPr>
          <p:cNvPr id="11" name="Rak koppling 10">
            <a:extLst>
              <a:ext uri="{FF2B5EF4-FFF2-40B4-BE49-F238E27FC236}">
                <a16:creationId xmlns:a16="http://schemas.microsoft.com/office/drawing/2014/main" id="{5EECE34A-7D3D-49E5-885E-D1525204167C}"/>
              </a:ext>
            </a:extLst>
          </p:cNvPr>
          <p:cNvCxnSpPr/>
          <p:nvPr userDrawn="1"/>
        </p:nvCxnSpPr>
        <p:spPr>
          <a:xfrm>
            <a:off x="515937" y="403225"/>
            <a:ext cx="107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6AA6886F-C0AD-4986-AA6F-2503BF6ED71D}"/>
              </a:ext>
            </a:extLst>
          </p:cNvPr>
          <p:cNvPicPr>
            <a:picLocks noChangeAspect="1"/>
          </p:cNvPicPr>
          <p:nvPr userDrawn="1"/>
        </p:nvPicPr>
        <p:blipFill>
          <a:blip r:embed="rId2"/>
          <a:stretch>
            <a:fillRect/>
          </a:stretch>
        </p:blipFill>
        <p:spPr>
          <a:xfrm>
            <a:off x="1966452" y="1627664"/>
            <a:ext cx="2249825" cy="3503960"/>
          </a:xfrm>
          <a:prstGeom prst="rect">
            <a:avLst/>
          </a:prstGeom>
        </p:spPr>
      </p:pic>
      <p:sp>
        <p:nvSpPr>
          <p:cNvPr id="16" name="Platshållare för text 15">
            <a:extLst>
              <a:ext uri="{FF2B5EF4-FFF2-40B4-BE49-F238E27FC236}">
                <a16:creationId xmlns:a16="http://schemas.microsoft.com/office/drawing/2014/main" id="{396BEC56-A592-4E2C-940B-D26AB00743E6}"/>
              </a:ext>
            </a:extLst>
          </p:cNvPr>
          <p:cNvSpPr>
            <a:spLocks noGrp="1"/>
          </p:cNvSpPr>
          <p:nvPr>
            <p:ph type="body" sz="quarter" idx="10" hasCustomPrompt="1"/>
          </p:nvPr>
        </p:nvSpPr>
        <p:spPr>
          <a:xfrm>
            <a:off x="4656897" y="2299442"/>
            <a:ext cx="2524953" cy="251671"/>
          </a:xfrm>
        </p:spPr>
        <p:txBody>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Datum </a:t>
            </a:r>
          </a:p>
        </p:txBody>
      </p:sp>
    </p:spTree>
    <p:extLst>
      <p:ext uri="{BB962C8B-B14F-4D97-AF65-F5344CB8AC3E}">
        <p14:creationId xmlns:p14="http://schemas.microsoft.com/office/powerpoint/2010/main" val="35681028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Kapitelsida 1">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6"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6"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5 mot 5 (8-9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6456717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Kapitelsida 2">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84225" y="2062214"/>
            <a:ext cx="5092699" cy="597052"/>
          </a:xfrm>
        </p:spPr>
        <p:txBody>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Kapitelnummer</a:t>
            </a:r>
          </a:p>
        </p:txBody>
      </p:sp>
      <p:sp>
        <p:nvSpPr>
          <p:cNvPr id="2" name="Rubrik 1"/>
          <p:cNvSpPr>
            <a:spLocks noGrp="1"/>
          </p:cNvSpPr>
          <p:nvPr>
            <p:ph type="ctrTitle" hasCustomPrompt="1"/>
          </p:nvPr>
        </p:nvSpPr>
        <p:spPr>
          <a:xfrm>
            <a:off x="784225" y="2763785"/>
            <a:ext cx="5092699" cy="3221090"/>
          </a:xfrm>
        </p:spPr>
        <p:txBody>
          <a:bodyPr anchor="t" anchorCtr="0"/>
          <a:lstStyle>
            <a:lvl1pPr algn="l">
              <a:defRPr sz="4300">
                <a:solidFill>
                  <a:schemeClr val="bg1"/>
                </a:solidFill>
              </a:defRPr>
            </a:lvl1pPr>
          </a:lstStyle>
          <a:p>
            <a:r>
              <a:rPr lang="sv-SE" dirty="0"/>
              <a:t>Klicka här för att skriva rubrik</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5 mot 5 (8-9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42231988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459577"/>
            <a:ext cx="2339975" cy="1979255"/>
          </a:xfrm>
        </p:spPr>
        <p:txBody>
          <a:bodyPr anchor="t" anchorCtr="0"/>
          <a:lstStyle>
            <a:lvl1pPr algn="l">
              <a:defRPr sz="4300">
                <a:solidFill>
                  <a:schemeClr val="bg1"/>
                </a:solidFill>
              </a:defRPr>
            </a:lvl1pPr>
          </a:lstStyle>
          <a:p>
            <a:r>
              <a:rPr lang="sv-SE" dirty="0"/>
              <a:t>Rubrik</a:t>
            </a:r>
          </a:p>
        </p:txBody>
      </p:sp>
      <p:sp>
        <p:nvSpPr>
          <p:cNvPr id="14" name="Platshållare för text 13">
            <a:extLst>
              <a:ext uri="{FF2B5EF4-FFF2-40B4-BE49-F238E27FC236}">
                <a16:creationId xmlns:a16="http://schemas.microsoft.com/office/drawing/2014/main" id="{0BFF101C-C86F-4515-A419-2CCAA0751BBF}"/>
              </a:ext>
            </a:extLst>
          </p:cNvPr>
          <p:cNvSpPr>
            <a:spLocks noGrp="1"/>
          </p:cNvSpPr>
          <p:nvPr>
            <p:ph type="body" sz="quarter" idx="13"/>
          </p:nvPr>
        </p:nvSpPr>
        <p:spPr>
          <a:xfrm>
            <a:off x="3421624" y="1459578"/>
            <a:ext cx="7606739" cy="4535130"/>
          </a:xfrm>
        </p:spPr>
        <p:txBody>
          <a:bodyPr/>
          <a:lstStyle>
            <a:lvl1pPr marL="0" indent="0" defTabSz="7620000">
              <a:buNone/>
              <a:tabLst>
                <a:tab pos="1435100" algn="l"/>
                <a:tab pos="6724650" algn="l"/>
              </a:tabLst>
              <a:defRPr>
                <a:solidFill>
                  <a:schemeClr val="bg1"/>
                </a:solidFill>
              </a:defRPr>
            </a:lvl1pPr>
            <a:lvl2pPr marL="198000" indent="0" defTabSz="7620000">
              <a:buNone/>
              <a:tabLst>
                <a:tab pos="1612900" algn="l"/>
                <a:tab pos="6724650" algn="l"/>
              </a:tabLst>
              <a:defRPr>
                <a:solidFill>
                  <a:schemeClr val="bg1"/>
                </a:solidFill>
              </a:defRPr>
            </a:lvl2pPr>
            <a:lvl3pPr marL="396000" indent="0" defTabSz="7620000">
              <a:buNone/>
              <a:tabLst>
                <a:tab pos="1612900" algn="l"/>
                <a:tab pos="6724650" algn="l"/>
              </a:tabLst>
              <a:defRPr>
                <a:solidFill>
                  <a:schemeClr val="bg1"/>
                </a:solidFill>
              </a:defRPr>
            </a:lvl3pPr>
            <a:lvl4pPr marL="594000" indent="0" defTabSz="7620000">
              <a:buNone/>
              <a:tabLst>
                <a:tab pos="1612900" algn="l"/>
                <a:tab pos="6724650" algn="l"/>
              </a:tabLst>
              <a:defRPr>
                <a:solidFill>
                  <a:schemeClr val="bg1"/>
                </a:solidFill>
              </a:defRPr>
            </a:lvl4pPr>
            <a:lvl5pPr marL="792000" indent="0" defTabSz="7620000">
              <a:buNone/>
              <a:tabLst>
                <a:tab pos="1612900" algn="l"/>
                <a:tab pos="6724650" algn="l"/>
              </a:tabLst>
              <a:defRPr>
                <a:solidFill>
                  <a:schemeClr val="bg1"/>
                </a:solidFill>
              </a:defRPr>
            </a:lvl5pPr>
          </a:lstStyle>
          <a:p>
            <a:pPr lvl="0"/>
            <a:r>
              <a:rPr lang="sv-SE"/>
              <a:t>Klicka här för att ändra format på bakgrundstexten</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5 mot 5 (8-9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7" name="textruta 16">
            <a:extLst>
              <a:ext uri="{FF2B5EF4-FFF2-40B4-BE49-F238E27FC236}">
                <a16:creationId xmlns:a16="http://schemas.microsoft.com/office/drawing/2014/main" id="{B92DFF91-C663-4B6C-B51E-1C833F49BCD2}"/>
              </a:ext>
            </a:extLst>
          </p:cNvPr>
          <p:cNvSpPr txBox="1"/>
          <p:nvPr userDrawn="1"/>
        </p:nvSpPr>
        <p:spPr>
          <a:xfrm>
            <a:off x="0" y="-517153"/>
            <a:ext cx="12192000" cy="400110"/>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komma till nästa information i agendan, använd TAB. Det finns tre tabbar i textplatshållaren. Rekommenderat är att använda linjal när man använder tabbar. Gå till Visa och klicka i Linjal.</a:t>
            </a:r>
          </a:p>
          <a:p>
            <a:r>
              <a:rPr lang="sv-SE" sz="1000" dirty="0">
                <a:solidFill>
                  <a:schemeClr val="tx1">
                    <a:lumMod val="65000"/>
                    <a:lumOff val="35000"/>
                  </a:schemeClr>
                </a:solidFill>
                <a:latin typeface="+mn-lt"/>
              </a:rPr>
              <a:t>Texten som ska vara i fetstil måste markeras manuellt.</a:t>
            </a:r>
          </a:p>
        </p:txBody>
      </p:sp>
    </p:spTree>
    <p:extLst>
      <p:ext uri="{BB962C8B-B14F-4D97-AF65-F5344CB8AC3E}">
        <p14:creationId xmlns:p14="http://schemas.microsoft.com/office/powerpoint/2010/main" val="3183673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sida med toning över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17" name="Bildobjekt 16">
            <a:extLst>
              <a:ext uri="{FF2B5EF4-FFF2-40B4-BE49-F238E27FC236}">
                <a16:creationId xmlns:a16="http://schemas.microsoft.com/office/drawing/2014/main" id="{74DE646D-F9AB-4AD0-94A0-A6FEBB539484}"/>
              </a:ext>
            </a:extLst>
          </p:cNvPr>
          <p:cNvPicPr>
            <a:picLocks noChangeAspect="1"/>
          </p:cNvPicPr>
          <p:nvPr userDrawn="1"/>
        </p:nvPicPr>
        <p:blipFill>
          <a:blip r:embed="rId2"/>
          <a:stretch>
            <a:fillRect/>
          </a:stretch>
        </p:blipFill>
        <p:spPr>
          <a:xfrm>
            <a:off x="0" y="0"/>
            <a:ext cx="7829973" cy="6858000"/>
          </a:xfrm>
          <a:prstGeom prst="rect">
            <a:avLst/>
          </a:prstGeom>
        </p:spPr>
      </p:pic>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5 mot 5 (8-9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3"/>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134842038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sida med hel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6175376" cy="770256"/>
          </a:xfrm>
        </p:spPr>
        <p:txBody>
          <a:bodyPr anchor="b" anchorCtr="0"/>
          <a:lstStyle>
            <a:lvl1pPr algn="l">
              <a:defRPr sz="4600">
                <a:solidFill>
                  <a:schemeClr val="bg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6175375" cy="3422921"/>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bg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bg1"/>
                </a:solidFill>
              </a:defRPr>
            </a:lvl1pPr>
          </a:lstStyle>
          <a:p>
            <a:r>
              <a:rPr lang="sv-SE"/>
              <a:t>Nationella spelformer, utbildning 5 mot 5 (8-9 år)</a:t>
            </a:r>
            <a:endParaRPr lang="sv-SE" dirty="0"/>
          </a:p>
        </p:txBody>
      </p:sp>
      <p:cxnSp>
        <p:nvCxnSpPr>
          <p:cNvPr id="7" name="Rak koppling 6">
            <a:extLst>
              <a:ext uri="{FF2B5EF4-FFF2-40B4-BE49-F238E27FC236}">
                <a16:creationId xmlns:a16="http://schemas.microsoft.com/office/drawing/2014/main" id="{9FC76B35-40F8-424D-9316-DC489A9D206B}"/>
              </a:ext>
            </a:extLst>
          </p:cNvPr>
          <p:cNvCxnSpPr/>
          <p:nvPr userDrawn="1"/>
        </p:nvCxnSpPr>
        <p:spPr>
          <a:xfrm>
            <a:off x="515937" y="403225"/>
            <a:ext cx="543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ak koppling 7">
            <a:extLst>
              <a:ext uri="{FF2B5EF4-FFF2-40B4-BE49-F238E27FC236}">
                <a16:creationId xmlns:a16="http://schemas.microsoft.com/office/drawing/2014/main" id="{D99FDF88-5034-42EA-BFD4-29B2F897DA64}"/>
              </a:ext>
            </a:extLst>
          </p:cNvPr>
          <p:cNvCxnSpPr/>
          <p:nvPr userDrawn="1"/>
        </p:nvCxnSpPr>
        <p:spPr>
          <a:xfrm>
            <a:off x="6065839" y="403225"/>
            <a:ext cx="518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
        <p:nvSpPr>
          <p:cNvPr id="18" name="textruta 17">
            <a:extLst>
              <a:ext uri="{FF2B5EF4-FFF2-40B4-BE49-F238E27FC236}">
                <a16:creationId xmlns:a16="http://schemas.microsoft.com/office/drawing/2014/main" id="{206FAC83-49D1-435A-A959-A2BFD8F4DF82}"/>
              </a:ext>
            </a:extLst>
          </p:cNvPr>
          <p:cNvSpPr txBox="1"/>
          <p:nvPr userDrawn="1"/>
        </p:nvSpPr>
        <p:spPr>
          <a:xfrm>
            <a:off x="0" y="-363264"/>
            <a:ext cx="12192000" cy="246221"/>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1000" dirty="0">
                <a:solidFill>
                  <a:schemeClr val="tx1">
                    <a:lumMod val="65000"/>
                    <a:lumOff val="35000"/>
                  </a:schemeClr>
                </a:solidFill>
                <a:latin typeface="+mn-lt"/>
              </a:rPr>
              <a:t>För att lägga till bild</a:t>
            </a:r>
            <a:r>
              <a:rPr lang="sv-SE" sz="1000" baseline="0" dirty="0">
                <a:solidFill>
                  <a:schemeClr val="tx1">
                    <a:lumMod val="65000"/>
                    <a:lumOff val="35000"/>
                  </a:schemeClr>
                </a:solidFill>
                <a:latin typeface="+mn-lt"/>
              </a:rPr>
              <a:t> i bakgrunden - </a:t>
            </a:r>
            <a:r>
              <a:rPr lang="sv-SE" sz="1000" dirty="0">
                <a:solidFill>
                  <a:schemeClr val="tx1">
                    <a:lumMod val="65000"/>
                    <a:lumOff val="35000"/>
                  </a:schemeClr>
                </a:solidFill>
                <a:latin typeface="+mn-lt"/>
              </a:rPr>
              <a:t>Högerklicka på tomt utrymme</a:t>
            </a:r>
            <a:r>
              <a:rPr lang="sv-SE" sz="1000" baseline="0" dirty="0">
                <a:solidFill>
                  <a:schemeClr val="tx1">
                    <a:lumMod val="65000"/>
                    <a:lumOff val="35000"/>
                  </a:schemeClr>
                </a:solidFill>
                <a:latin typeface="+mn-lt"/>
              </a:rPr>
              <a:t>. Välj Formatera bakgrund/Fyllning/Bild eller strukturfyllning och välj sedan önskad bild.</a:t>
            </a:r>
            <a:endParaRPr lang="sv-SE" sz="1000" dirty="0">
              <a:solidFill>
                <a:schemeClr val="tx1">
                  <a:lumMod val="65000"/>
                  <a:lumOff val="35000"/>
                </a:schemeClr>
              </a:solidFill>
              <a:latin typeface="+mn-lt"/>
            </a:endParaRPr>
          </a:p>
        </p:txBody>
      </p:sp>
    </p:spTree>
    <p:extLst>
      <p:ext uri="{BB962C8B-B14F-4D97-AF65-F5344CB8AC3E}">
        <p14:creationId xmlns:p14="http://schemas.microsoft.com/office/powerpoint/2010/main" val="37838395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sida 2-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84225" y="1173479"/>
            <a:ext cx="10242000" cy="770256"/>
          </a:xfrm>
        </p:spPr>
        <p:txBody>
          <a:bodyPr anchor="b" anchorCtr="0"/>
          <a:lstStyle>
            <a:lvl1pPr algn="l">
              <a:defRPr sz="4600">
                <a:solidFill>
                  <a:schemeClr val="accent1"/>
                </a:solidFill>
              </a:defRPr>
            </a:lvl1pPr>
          </a:lstStyle>
          <a:p>
            <a:r>
              <a:rPr lang="sv-SE" dirty="0"/>
              <a:t>Rubrik</a:t>
            </a:r>
          </a:p>
        </p:txBody>
      </p:sp>
      <p:sp>
        <p:nvSpPr>
          <p:cNvPr id="12" name="Platshållare för text 11">
            <a:extLst>
              <a:ext uri="{FF2B5EF4-FFF2-40B4-BE49-F238E27FC236}">
                <a16:creationId xmlns:a16="http://schemas.microsoft.com/office/drawing/2014/main" id="{7E00B236-FC9A-4628-82B4-360364DBA923}"/>
              </a:ext>
            </a:extLst>
          </p:cNvPr>
          <p:cNvSpPr>
            <a:spLocks noGrp="1"/>
          </p:cNvSpPr>
          <p:nvPr>
            <p:ph type="body" sz="quarter" idx="13"/>
          </p:nvPr>
        </p:nvSpPr>
        <p:spPr>
          <a:xfrm>
            <a:off x="784225" y="2561955"/>
            <a:ext cx="4932363" cy="3422650"/>
          </a:xfrm>
        </p:spPr>
        <p:txBody>
          <a:bodyPr/>
          <a:lstStyle>
            <a:lvl1pPr>
              <a:buClrTx/>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562225"/>
            <a:ext cx="4932363" cy="34226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5 mot 5 (8-9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19098263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ild och text 1-spalt">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095999" y="1350455"/>
            <a:ext cx="4930225" cy="1294422"/>
          </a:xfrm>
        </p:spPr>
        <p:txBody>
          <a:bodyPr anchor="t" anchorCtr="0"/>
          <a:lstStyle>
            <a:lvl1pPr algn="l">
              <a:defRPr sz="4600">
                <a:solidFill>
                  <a:schemeClr val="accent1"/>
                </a:solidFill>
              </a:defRPr>
            </a:lvl1pPr>
          </a:lstStyle>
          <a:p>
            <a:r>
              <a:rPr lang="sv-SE" dirty="0"/>
              <a:t>Rubrik</a:t>
            </a:r>
          </a:p>
        </p:txBody>
      </p:sp>
      <p:sp>
        <p:nvSpPr>
          <p:cNvPr id="14" name="Platshållare för text 13">
            <a:extLst>
              <a:ext uri="{FF2B5EF4-FFF2-40B4-BE49-F238E27FC236}">
                <a16:creationId xmlns:a16="http://schemas.microsoft.com/office/drawing/2014/main" id="{F91A900D-C141-4C7D-9EF7-EEF091B0A453}"/>
              </a:ext>
            </a:extLst>
          </p:cNvPr>
          <p:cNvSpPr>
            <a:spLocks noGrp="1"/>
          </p:cNvSpPr>
          <p:nvPr>
            <p:ph type="body" sz="quarter" idx="14"/>
          </p:nvPr>
        </p:nvSpPr>
        <p:spPr>
          <a:xfrm>
            <a:off x="6096000" y="2844801"/>
            <a:ext cx="4932363" cy="3140074"/>
          </a:xfrm>
        </p:spPr>
        <p:txBody>
          <a:bodyPr/>
          <a:lstStyle>
            <a:lvl4pPr>
              <a:defRPr/>
            </a:lvl4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bild 6">
            <a:extLst>
              <a:ext uri="{FF2B5EF4-FFF2-40B4-BE49-F238E27FC236}">
                <a16:creationId xmlns:a16="http://schemas.microsoft.com/office/drawing/2014/main" id="{D223BB1E-35AF-4D1E-B8FC-5C3E4F3E1910}"/>
              </a:ext>
            </a:extLst>
          </p:cNvPr>
          <p:cNvSpPr>
            <a:spLocks noGrp="1"/>
          </p:cNvSpPr>
          <p:nvPr>
            <p:ph type="pic" sz="quarter" idx="15" hasCustomPrompt="1"/>
          </p:nvPr>
        </p:nvSpPr>
        <p:spPr>
          <a:xfrm>
            <a:off x="784225" y="1173479"/>
            <a:ext cx="4932363" cy="5166000"/>
          </a:xfrm>
        </p:spPr>
        <p:txBody>
          <a:bodyPr/>
          <a:lstStyle>
            <a:lvl1pPr marL="0" indent="0">
              <a:buFontTx/>
              <a:buNone/>
              <a:defRPr sz="1100"/>
            </a:lvl1pPr>
          </a:lstStyle>
          <a:p>
            <a:r>
              <a:rPr lang="sv-SE" dirty="0"/>
              <a:t> Klicka för att infoga bild</a:t>
            </a:r>
          </a:p>
        </p:txBody>
      </p:sp>
      <p:sp>
        <p:nvSpPr>
          <p:cNvPr id="4" name="Platshållare för datum 3"/>
          <p:cNvSpPr>
            <a:spLocks noGrp="1"/>
          </p:cNvSpPr>
          <p:nvPr>
            <p:ph type="dt" sz="half" idx="10"/>
          </p:nvPr>
        </p:nvSpPr>
        <p:spPr>
          <a:xfrm>
            <a:off x="6080442" y="131444"/>
            <a:ext cx="2129345" cy="219093"/>
          </a:xfrm>
        </p:spPr>
        <p:txBody>
          <a:bodyPr/>
          <a:lstStyle>
            <a:lvl1pPr>
              <a:defRPr>
                <a:solidFill>
                  <a:schemeClr val="accent1"/>
                </a:solidFill>
              </a:defRPr>
            </a:lvl1pPr>
          </a:lstStyle>
          <a:p>
            <a:endParaRPr lang="sv-SE" dirty="0"/>
          </a:p>
        </p:txBody>
      </p:sp>
      <p:sp>
        <p:nvSpPr>
          <p:cNvPr id="5" name="Platshållare för sidfot 4"/>
          <p:cNvSpPr>
            <a:spLocks noGrp="1"/>
          </p:cNvSpPr>
          <p:nvPr>
            <p:ph type="ftr" sz="quarter" idx="11"/>
          </p:nvPr>
        </p:nvSpPr>
        <p:spPr>
          <a:xfrm>
            <a:off x="540702" y="131444"/>
            <a:ext cx="5336222" cy="219093"/>
          </a:xfrm>
        </p:spPr>
        <p:txBody>
          <a:bodyPr/>
          <a:lstStyle>
            <a:lvl1pPr algn="l">
              <a:defRPr>
                <a:solidFill>
                  <a:schemeClr val="accent1"/>
                </a:solidFill>
              </a:defRPr>
            </a:lvl1pPr>
          </a:lstStyle>
          <a:p>
            <a:r>
              <a:rPr lang="sv-SE"/>
              <a:t>Nationella spelformer, utbildning 5 mot 5 (8-9 år)</a:t>
            </a:r>
            <a:endParaRPr lang="sv-SE" dirty="0"/>
          </a:p>
        </p:txBody>
      </p:sp>
      <p:pic>
        <p:nvPicPr>
          <p:cNvPr id="11" name="Bildobjekt 10">
            <a:extLst>
              <a:ext uri="{FF2B5EF4-FFF2-40B4-BE49-F238E27FC236}">
                <a16:creationId xmlns:a16="http://schemas.microsoft.com/office/drawing/2014/main" id="{3EA91844-C875-4207-83A2-1DF90B239227}"/>
              </a:ext>
            </a:extLst>
          </p:cNvPr>
          <p:cNvPicPr>
            <a:picLocks noChangeAspect="1"/>
          </p:cNvPicPr>
          <p:nvPr userDrawn="1"/>
        </p:nvPicPr>
        <p:blipFill>
          <a:blip r:embed="rId2"/>
          <a:stretch>
            <a:fillRect/>
          </a:stretch>
        </p:blipFill>
        <p:spPr>
          <a:xfrm>
            <a:off x="11397110" y="209550"/>
            <a:ext cx="468660" cy="747265"/>
          </a:xfrm>
          <a:prstGeom prst="rect">
            <a:avLst/>
          </a:prstGeom>
        </p:spPr>
      </p:pic>
    </p:spTree>
    <p:extLst>
      <p:ext uri="{BB962C8B-B14F-4D97-AF65-F5344CB8AC3E}">
        <p14:creationId xmlns:p14="http://schemas.microsoft.com/office/powerpoint/2010/main" val="3215016861"/>
      </p:ext>
    </p:extLst>
  </p:cSld>
  <p:clrMapOvr>
    <a:masterClrMapping/>
  </p:clrMapOvr>
  <p:extLst>
    <p:ext uri="{DCECCB84-F9BA-43D5-87BE-67443E8EF086}">
      <p15:sldGuideLst xmlns:p15="http://schemas.microsoft.com/office/powerpoint/2012/main">
        <p15:guide id="1" pos="3840">
          <p15:clr>
            <a:srgbClr val="FBAE40"/>
          </p15:clr>
        </p15:guide>
        <p15:guide id="2" orient="horz" pos="399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5 mot 5 (8-9 år)</a:t>
            </a:r>
            <a:endParaRPr lang="sv-SE" dirty="0"/>
          </a:p>
        </p:txBody>
      </p:sp>
    </p:spTree>
    <p:extLst>
      <p:ext uri="{BB962C8B-B14F-4D97-AF65-F5344CB8AC3E}">
        <p14:creationId xmlns:p14="http://schemas.microsoft.com/office/powerpoint/2010/main" val="58017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format</a:t>
            </a:r>
            <a:endParaRPr lang="sv-SE" dirty="0"/>
          </a:p>
        </p:txBody>
      </p:sp>
      <p:sp>
        <p:nvSpPr>
          <p:cNvPr id="12" name="Platshållare för innehåll 11"/>
          <p:cNvSpPr>
            <a:spLocks noGrp="1"/>
          </p:cNvSpPr>
          <p:nvPr>
            <p:ph sz="quarter" idx="13"/>
          </p:nvPr>
        </p:nvSpPr>
        <p:spPr>
          <a:xfrm>
            <a:off x="784223" y="2561954"/>
            <a:ext cx="10242000" cy="342292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r>
              <a:rPr lang="sv-SE"/>
              <a:t>2017.xx.xx</a:t>
            </a:r>
            <a:endParaRPr lang="sv-SE" dirty="0"/>
          </a:p>
        </p:txBody>
      </p:sp>
      <p:sp>
        <p:nvSpPr>
          <p:cNvPr id="9" name="Platshållare för sidfot 8"/>
          <p:cNvSpPr>
            <a:spLocks noGrp="1"/>
          </p:cNvSpPr>
          <p:nvPr>
            <p:ph type="ftr" sz="quarter" idx="11"/>
          </p:nvPr>
        </p:nvSpPr>
        <p:spPr/>
        <p:txBody>
          <a:bodyPr/>
          <a:lstStyle>
            <a:lvl1pPr algn="l">
              <a:defRPr/>
            </a:lvl1pPr>
          </a:lstStyle>
          <a:p>
            <a:r>
              <a:rPr lang="sv-SE"/>
              <a:t>Nationella spelformer, utbildning 11 mot 11 (15-19 år)</a:t>
            </a:r>
            <a:endParaRPr lang="sv-SE" dirty="0"/>
          </a:p>
        </p:txBody>
      </p:sp>
    </p:spTree>
    <p:extLst>
      <p:ext uri="{BB962C8B-B14F-4D97-AF65-F5344CB8AC3E}">
        <p14:creationId xmlns:p14="http://schemas.microsoft.com/office/powerpoint/2010/main" val="16909222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endParaRPr lang="sv-SE" dirty="0"/>
          </a:p>
        </p:txBody>
      </p:sp>
      <p:sp>
        <p:nvSpPr>
          <p:cNvPr id="4" name="Platshållare för sidfot 3"/>
          <p:cNvSpPr>
            <a:spLocks noGrp="1"/>
          </p:cNvSpPr>
          <p:nvPr>
            <p:ph type="ftr" sz="quarter" idx="11"/>
          </p:nvPr>
        </p:nvSpPr>
        <p:spPr/>
        <p:txBody>
          <a:bodyPr/>
          <a:lstStyle>
            <a:lvl1pPr algn="l">
              <a:defRPr/>
            </a:lvl1pPr>
          </a:lstStyle>
          <a:p>
            <a:r>
              <a:rPr lang="sv-SE"/>
              <a:t>Nationella spelformer, utbildning 5 mot 5 (8-9 år)</a:t>
            </a:r>
            <a:endParaRPr lang="sv-SE" dirty="0"/>
          </a:p>
        </p:txBody>
      </p:sp>
      <p:sp>
        <p:nvSpPr>
          <p:cNvPr id="6" name="Platshållare för bildnummer 5">
            <a:extLst>
              <a:ext uri="{FF2B5EF4-FFF2-40B4-BE49-F238E27FC236}">
                <a16:creationId xmlns:a16="http://schemas.microsoft.com/office/drawing/2014/main" id="{DD367F04-5C5B-4065-8051-25FF42D24069}"/>
              </a:ext>
            </a:extLst>
          </p:cNvPr>
          <p:cNvSpPr>
            <a:spLocks noGrp="1"/>
          </p:cNvSpPr>
          <p:nvPr>
            <p:ph type="sldNum" sz="quarter" idx="4"/>
          </p:nvPr>
        </p:nvSpPr>
        <p:spPr>
          <a:xfrm>
            <a:off x="8706675" y="131444"/>
            <a:ext cx="1050354" cy="219093"/>
          </a:xfrm>
          <a:prstGeom prst="rect">
            <a:avLst/>
          </a:prstGeom>
        </p:spPr>
        <p:txBody>
          <a:bodyPr vert="horz" lIns="0" tIns="0" rIns="0" bIns="0" rtlCol="0" anchor="b" anchorCtr="0"/>
          <a:lstStyle>
            <a:lvl1pPr algn="l">
              <a:defRPr sz="1100" b="1">
                <a:solidFill>
                  <a:schemeClr val="accent1"/>
                </a:solidFill>
              </a:defRPr>
            </a:lvl1pPr>
          </a:lstStyle>
          <a:p>
            <a:fld id="{E8645303-2AAE-45D1-913A-B06AE6474513}" type="slidenum">
              <a:rPr lang="sv-SE" smtClean="0"/>
              <a:pPr/>
              <a:t>‹#›</a:t>
            </a:fld>
            <a:endParaRPr lang="sv-SE" dirty="0"/>
          </a:p>
        </p:txBody>
      </p:sp>
    </p:spTree>
    <p:extLst>
      <p:ext uri="{BB962C8B-B14F-4D97-AF65-F5344CB8AC3E}">
        <p14:creationId xmlns:p14="http://schemas.microsoft.com/office/powerpoint/2010/main" val="907934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A399D945-546C-4F49-AA95-9EC550520FA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16E003A7-1DD6-4630-AA32-D032A1BF7294}"/>
              </a:ext>
            </a:extLst>
          </p:cNvPr>
          <p:cNvSpPr>
            <a:spLocks noGrp="1"/>
          </p:cNvSpPr>
          <p:nvPr>
            <p:ph type="ftr" sz="quarter" idx="11"/>
          </p:nvPr>
        </p:nvSpPr>
        <p:spPr/>
        <p:txBody>
          <a:bodyPr/>
          <a:lstStyle/>
          <a:p>
            <a:pPr algn="l"/>
            <a:r>
              <a:rPr lang="sv-SE"/>
              <a:t>Nationella spelformer, utbildning 5 mot 5 (8-9 år)</a:t>
            </a:r>
            <a:endParaRPr lang="sv-SE" dirty="0"/>
          </a:p>
        </p:txBody>
      </p:sp>
    </p:spTree>
    <p:extLst>
      <p:ext uri="{BB962C8B-B14F-4D97-AF65-F5344CB8AC3E}">
        <p14:creationId xmlns:p14="http://schemas.microsoft.com/office/powerpoint/2010/main" val="3343927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11 mot 11 (15-19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816128"/>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7" r:id="rId3"/>
    <p:sldLayoutId id="2147483664" r:id="rId4"/>
    <p:sldLayoutId id="2147483658" r:id="rId5"/>
    <p:sldLayoutId id="2147483659" r:id="rId6"/>
    <p:sldLayoutId id="2147483661" r:id="rId7"/>
    <p:sldLayoutId id="2147483663" r:id="rId8"/>
    <p:sldLayoutId id="2147483650" r:id="rId9"/>
    <p:sldLayoutId id="2147483654" r:id="rId10"/>
    <p:sldLayoutId id="2147483655"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325" userDrawn="1">
          <p15:clr>
            <a:srgbClr val="F26B43"/>
          </p15:clr>
        </p15:guide>
        <p15:guide id="4" pos="6947" userDrawn="1">
          <p15:clr>
            <a:srgbClr val="F26B43"/>
          </p15:clr>
        </p15:guide>
        <p15:guide id="6" orient="horz" pos="3770" userDrawn="1">
          <p15:clr>
            <a:srgbClr val="F26B43"/>
          </p15:clr>
        </p15:guide>
        <p15:guide id="7" orient="horz" pos="1138" userDrawn="1">
          <p15:clr>
            <a:srgbClr val="F26B43"/>
          </p15:clr>
        </p15:guide>
        <p15:guide id="9" orient="horz" pos="196" userDrawn="1">
          <p15:clr>
            <a:srgbClr val="F26B43"/>
          </p15:clr>
        </p15:guide>
        <p15:guide id="11" orient="horz" pos="1607" userDrawn="1">
          <p15:clr>
            <a:srgbClr val="F26B43"/>
          </p15:clr>
        </p15:guide>
        <p15:guide id="12" pos="494" userDrawn="1">
          <p15:clr>
            <a:srgbClr val="F26B43"/>
          </p15:clr>
        </p15:guide>
        <p15:guide id="13" pos="4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11 mot 11 (15-19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42405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11 mot 11 (15-19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6342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4BC7867-3257-D146-AD11-F474D9ED5CAA}"/>
              </a:ext>
            </a:extLst>
          </p:cNvPr>
          <p:cNvSpPr>
            <a:spLocks noGrp="1"/>
          </p:cNvSpPr>
          <p:nvPr>
            <p:ph type="title"/>
          </p:nvPr>
        </p:nvSpPr>
        <p:spPr>
          <a:xfrm>
            <a:off x="475422" y="397564"/>
            <a:ext cx="9980544" cy="844827"/>
          </a:xfrm>
          <a:prstGeom prst="rect">
            <a:avLst/>
          </a:prstGeom>
        </p:spPr>
        <p:txBody>
          <a:bodyPr vert="horz" lIns="91440" tIns="45720" rIns="91440" bIns="45720" rtlCol="0" anchor="ctr">
            <a:normAutofit/>
          </a:bodyPr>
          <a:lstStyle/>
          <a:p>
            <a:r>
              <a:rPr lang="sv-SE" dirty="0"/>
              <a:t>Lägg till Rubrik här</a:t>
            </a:r>
          </a:p>
        </p:txBody>
      </p:sp>
      <p:sp>
        <p:nvSpPr>
          <p:cNvPr id="3" name="Platshållare för text 2">
            <a:extLst>
              <a:ext uri="{FF2B5EF4-FFF2-40B4-BE49-F238E27FC236}">
                <a16:creationId xmlns:a16="http://schemas.microsoft.com/office/drawing/2014/main" id="{B1123BAD-93FC-AA4B-9864-4BDEA8D861A0}"/>
              </a:ext>
            </a:extLst>
          </p:cNvPr>
          <p:cNvSpPr>
            <a:spLocks noGrp="1"/>
          </p:cNvSpPr>
          <p:nvPr>
            <p:ph type="body" idx="1"/>
          </p:nvPr>
        </p:nvSpPr>
        <p:spPr>
          <a:xfrm>
            <a:off x="487017" y="1847850"/>
            <a:ext cx="11211339"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4" name="Bildobjekt 13">
            <a:extLst>
              <a:ext uri="{FF2B5EF4-FFF2-40B4-BE49-F238E27FC236}">
                <a16:creationId xmlns:a16="http://schemas.microsoft.com/office/drawing/2014/main" id="{104D253F-8F14-2C48-8224-441827A758E2}"/>
              </a:ext>
            </a:extLst>
          </p:cNvPr>
          <p:cNvPicPr>
            <a:picLocks noChangeAspect="1"/>
          </p:cNvPicPr>
          <p:nvPr userDrawn="1"/>
        </p:nvPicPr>
        <p:blipFill>
          <a:blip r:embed="rId15" cstate="email">
            <a:extLst>
              <a:ext uri="{28A0092B-C50C-407E-A947-70E740481C1C}">
                <a14:useLocalDpi xmlns:a14="http://schemas.microsoft.com/office/drawing/2010/main"/>
              </a:ext>
            </a:extLst>
          </a:blip>
          <a:srcRect/>
          <a:stretch/>
        </p:blipFill>
        <p:spPr>
          <a:xfrm>
            <a:off x="11199341" y="342419"/>
            <a:ext cx="682699" cy="1089692"/>
          </a:xfrm>
          <a:prstGeom prst="rect">
            <a:avLst/>
          </a:prstGeom>
        </p:spPr>
      </p:pic>
    </p:spTree>
    <p:extLst>
      <p:ext uri="{BB962C8B-B14F-4D97-AF65-F5344CB8AC3E}">
        <p14:creationId xmlns:p14="http://schemas.microsoft.com/office/powerpoint/2010/main" val="1049481890"/>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400" rtl="0" eaLnBrk="1" latinLnBrk="0" hangingPunct="1">
        <a:lnSpc>
          <a:spcPts val="4000"/>
        </a:lnSpc>
        <a:spcBef>
          <a:spcPct val="0"/>
        </a:spcBef>
        <a:buNone/>
        <a:defRPr sz="4400" kern="1200">
          <a:solidFill>
            <a:schemeClr val="tx1"/>
          </a:solidFill>
          <a:latin typeface="SvFF Trim Condense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Stag Sans Semibold" panose="020B05030400000200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tag Sans Book" panose="020B05030400000200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tag Sans Book" panose="020B05030400000200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tag Sans Book" panose="020B05030400000200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tag Sans Book" panose="020B05030400000200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 utbildning 9 mot 9 (13-14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4"/>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53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78" r:id="rId12"/>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7 mot 7 (10-12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19585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r>
              <a:rPr lang="sv-SE"/>
              <a:t>2017.xx.xx</a:t>
            </a:r>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 utbildning 9 mot 9 (13-14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5412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84225" y="1173479"/>
            <a:ext cx="10242000" cy="770256"/>
          </a:xfrm>
          <a:prstGeom prst="rect">
            <a:avLst/>
          </a:prstGeom>
        </p:spPr>
        <p:txBody>
          <a:bodyPr vert="horz" lIns="0" tIns="0" rIns="0" bIns="0" rtlCol="0" anchor="b" anchorCtr="0">
            <a:noAutofit/>
          </a:bodyPr>
          <a:lstStyle/>
          <a:p>
            <a:r>
              <a:rPr lang="sv-SE" dirty="0"/>
              <a:t>Klicka här för att ändra format</a:t>
            </a:r>
          </a:p>
        </p:txBody>
      </p:sp>
      <p:sp>
        <p:nvSpPr>
          <p:cNvPr id="3" name="Platshållare för text 2"/>
          <p:cNvSpPr>
            <a:spLocks noGrp="1"/>
          </p:cNvSpPr>
          <p:nvPr>
            <p:ph type="body" idx="1"/>
          </p:nvPr>
        </p:nvSpPr>
        <p:spPr>
          <a:xfrm>
            <a:off x="784224" y="2561955"/>
            <a:ext cx="10242000" cy="3422920"/>
          </a:xfrm>
          <a:prstGeom prst="rect">
            <a:avLst/>
          </a:prstGeom>
        </p:spPr>
        <p:txBody>
          <a:bodyPr vert="horz" lIns="0" tIns="0" rIns="0" bIns="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080442" y="131444"/>
            <a:ext cx="2129346" cy="219093"/>
          </a:xfrm>
          <a:prstGeom prst="rect">
            <a:avLst/>
          </a:prstGeom>
        </p:spPr>
        <p:txBody>
          <a:bodyPr vert="horz" lIns="0" tIns="0" rIns="0" bIns="0" rtlCol="0" anchor="b" anchorCtr="0"/>
          <a:lstStyle>
            <a:lvl1pPr algn="l">
              <a:defRPr sz="1100" b="1">
                <a:solidFill>
                  <a:schemeClr val="accent1"/>
                </a:solidFill>
              </a:defRPr>
            </a:lvl1pPr>
          </a:lstStyle>
          <a:p>
            <a:endParaRPr lang="sv-SE" dirty="0"/>
          </a:p>
        </p:txBody>
      </p:sp>
      <p:sp>
        <p:nvSpPr>
          <p:cNvPr id="5" name="Platshållare för sidfot 4"/>
          <p:cNvSpPr>
            <a:spLocks noGrp="1"/>
          </p:cNvSpPr>
          <p:nvPr>
            <p:ph type="ftr" sz="quarter" idx="3"/>
          </p:nvPr>
        </p:nvSpPr>
        <p:spPr>
          <a:xfrm>
            <a:off x="540702" y="131444"/>
            <a:ext cx="5336223" cy="219093"/>
          </a:xfrm>
          <a:prstGeom prst="rect">
            <a:avLst/>
          </a:prstGeom>
        </p:spPr>
        <p:txBody>
          <a:bodyPr vert="horz" lIns="0" tIns="0" rIns="0" bIns="0" rtlCol="0" anchor="b" anchorCtr="0"/>
          <a:lstStyle>
            <a:lvl1pPr algn="ctr">
              <a:defRPr sz="1100" b="1">
                <a:solidFill>
                  <a:schemeClr val="accent1"/>
                </a:solidFill>
              </a:defRPr>
            </a:lvl1pPr>
          </a:lstStyle>
          <a:p>
            <a:pPr algn="l"/>
            <a:r>
              <a:rPr lang="sv-SE"/>
              <a:t>Nationella spelformer, utbildning 5 mot 5 (8-9 år)</a:t>
            </a:r>
            <a:endParaRPr lang="sv-SE" dirty="0"/>
          </a:p>
        </p:txBody>
      </p:sp>
      <p:pic>
        <p:nvPicPr>
          <p:cNvPr id="16" name="Bildobjekt 15">
            <a:extLst>
              <a:ext uri="{FF2B5EF4-FFF2-40B4-BE49-F238E27FC236}">
                <a16:creationId xmlns:a16="http://schemas.microsoft.com/office/drawing/2014/main" id="{530CA824-9B77-44C7-95B6-4B82C2AACB86}"/>
              </a:ext>
            </a:extLst>
          </p:cNvPr>
          <p:cNvPicPr>
            <a:picLocks noChangeAspect="1"/>
          </p:cNvPicPr>
          <p:nvPr userDrawn="1"/>
        </p:nvPicPr>
        <p:blipFill>
          <a:blip r:embed="rId13"/>
          <a:stretch>
            <a:fillRect/>
          </a:stretch>
        </p:blipFill>
        <p:spPr>
          <a:xfrm>
            <a:off x="11397110" y="209550"/>
            <a:ext cx="468660" cy="747265"/>
          </a:xfrm>
          <a:prstGeom prst="rect">
            <a:avLst/>
          </a:prstGeom>
        </p:spPr>
      </p:pic>
      <p:cxnSp>
        <p:nvCxnSpPr>
          <p:cNvPr id="32" name="Rak koppling 31">
            <a:extLst>
              <a:ext uri="{FF2B5EF4-FFF2-40B4-BE49-F238E27FC236}">
                <a16:creationId xmlns:a16="http://schemas.microsoft.com/office/drawing/2014/main" id="{4A8E4D22-6F4C-40DB-8379-4610267B176C}"/>
              </a:ext>
            </a:extLst>
          </p:cNvPr>
          <p:cNvCxnSpPr/>
          <p:nvPr userDrawn="1"/>
        </p:nvCxnSpPr>
        <p:spPr>
          <a:xfrm>
            <a:off x="515937" y="403225"/>
            <a:ext cx="54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ak koppling 32">
            <a:extLst>
              <a:ext uri="{FF2B5EF4-FFF2-40B4-BE49-F238E27FC236}">
                <a16:creationId xmlns:a16="http://schemas.microsoft.com/office/drawing/2014/main" id="{3240074A-C5B9-4423-892A-B2365B0A05A7}"/>
              </a:ext>
            </a:extLst>
          </p:cNvPr>
          <p:cNvCxnSpPr/>
          <p:nvPr userDrawn="1"/>
        </p:nvCxnSpPr>
        <p:spPr>
          <a:xfrm>
            <a:off x="6065839" y="403225"/>
            <a:ext cx="51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48F82FD6-0636-4706-909D-0DA0F83D456B}"/>
              </a:ext>
            </a:extLst>
          </p:cNvPr>
          <p:cNvCxnSpPr/>
          <p:nvPr userDrawn="1"/>
        </p:nvCxnSpPr>
        <p:spPr>
          <a:xfrm>
            <a:off x="515937" y="6452257"/>
            <a:ext cx="1116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86629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dt="0"/>
  <p:txStyles>
    <p:titleStyle>
      <a:lvl1pPr algn="l" defTabSz="914400" rtl="0" eaLnBrk="1" latinLnBrk="0" hangingPunct="1">
        <a:lnSpc>
          <a:spcPct val="90000"/>
        </a:lnSpc>
        <a:spcBef>
          <a:spcPct val="0"/>
        </a:spcBef>
        <a:buNone/>
        <a:defRPr sz="4600" b="1" kern="1200">
          <a:solidFill>
            <a:schemeClr val="accent1"/>
          </a:solidFill>
          <a:latin typeface="+mj-lt"/>
          <a:ea typeface="+mj-ea"/>
          <a:cs typeface="+mj-cs"/>
        </a:defRPr>
      </a:lvl1pPr>
    </p:titleStyle>
    <p:body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25">
          <p15:clr>
            <a:srgbClr val="F26B43"/>
          </p15:clr>
        </p15:guide>
        <p15:guide id="4" pos="6947">
          <p15:clr>
            <a:srgbClr val="F26B43"/>
          </p15:clr>
        </p15:guide>
        <p15:guide id="6" orient="horz" pos="3770">
          <p15:clr>
            <a:srgbClr val="F26B43"/>
          </p15:clr>
        </p15:guide>
        <p15:guide id="7" orient="horz" pos="1138">
          <p15:clr>
            <a:srgbClr val="F26B43"/>
          </p15:clr>
        </p15:guide>
        <p15:guide id="9" orient="horz" pos="196">
          <p15:clr>
            <a:srgbClr val="F26B43"/>
          </p15:clr>
        </p15:guide>
        <p15:guide id="11" orient="horz" pos="1607">
          <p15:clr>
            <a:srgbClr val="F26B43"/>
          </p15:clr>
        </p15:guide>
        <p15:guide id="12" pos="494">
          <p15:clr>
            <a:srgbClr val="F26B43"/>
          </p15:clr>
        </p15:guide>
        <p15:guide id="13" pos="4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tbildning.sisuforlag.se/fotboll/tranare/spelarutbildning/svffs-spelarutbildningsplan/utbildning2/spelformsutbildning-11-mot-11/"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pn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51.jpeg"/><Relationship Id="rId11" Type="http://schemas.openxmlformats.org/officeDocument/2006/relationships/hyperlink" Target="https://utbildning.sisuforlag.se/fotboll/tranare/spelarutbildning/svffs-spelarutbildningsplan/spelformer/spel-11-mot-11/traning/" TargetMode="External"/><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image" Target="../media/image27.svg"/><Relationship Id="rId9"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48.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hyperlink" Target="https://utbildning.sisuforlag.se/fotboll/tranare/spelarutbildning/svffs-spelarutbildningsplan/utbildning2/spelformsutbildning-11-mot-11/" TargetMode="External"/><Relationship Id="rId7"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hyperlink" Target="https://utbildning.sisuforlag.se/fotboll/tranare/tranarutbildning/fsll/riktlinjer/hallbart-idrottand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cid:8cc26d6e-eb62-40e6-a089-a4964c01651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E11090-FAD4-164D-A13B-8A5C427E2056}"/>
              </a:ext>
            </a:extLst>
          </p:cNvPr>
          <p:cNvSpPr>
            <a:spLocks noGrp="1"/>
          </p:cNvSpPr>
          <p:nvPr>
            <p:ph type="ctrTitle"/>
          </p:nvPr>
        </p:nvSpPr>
        <p:spPr>
          <a:xfrm>
            <a:off x="0" y="4122132"/>
            <a:ext cx="12192000" cy="1288067"/>
          </a:xfrm>
        </p:spPr>
        <p:txBody>
          <a:bodyPr>
            <a:noAutofit/>
          </a:bodyPr>
          <a:lstStyle/>
          <a:p>
            <a:r>
              <a:rPr lang="sv-SE" b="1" dirty="0">
                <a:latin typeface="Calibri" panose="020F0502020204030204" pitchFamily="34" charset="0"/>
                <a:cs typeface="Calibri" panose="020F0502020204030204" pitchFamily="34" charset="0"/>
              </a:rPr>
              <a:t>Nationella spelformer</a:t>
            </a:r>
            <a:br>
              <a:rPr lang="sv-SE" b="1" dirty="0">
                <a:latin typeface="Calibri" panose="020F0502020204030204" pitchFamily="34" charset="0"/>
                <a:cs typeface="Calibri" panose="020F0502020204030204" pitchFamily="34" charset="0"/>
              </a:rPr>
            </a:br>
            <a:r>
              <a:rPr lang="sv-SE" b="1" dirty="0">
                <a:latin typeface="Calibri" panose="020F0502020204030204" pitchFamily="34" charset="0"/>
                <a:cs typeface="Calibri" panose="020F0502020204030204" pitchFamily="34" charset="0"/>
              </a:rPr>
              <a:t>11 mot 11</a:t>
            </a:r>
          </a:p>
        </p:txBody>
      </p:sp>
      <p:sp>
        <p:nvSpPr>
          <p:cNvPr id="3" name="Underrubrik 2">
            <a:extLst>
              <a:ext uri="{FF2B5EF4-FFF2-40B4-BE49-F238E27FC236}">
                <a16:creationId xmlns:a16="http://schemas.microsoft.com/office/drawing/2014/main" id="{ED94BEF3-9030-5C45-8C9B-67560218BE94}"/>
              </a:ext>
            </a:extLst>
          </p:cNvPr>
          <p:cNvSpPr>
            <a:spLocks noGrp="1"/>
          </p:cNvSpPr>
          <p:nvPr>
            <p:ph type="subTitle" idx="1"/>
          </p:nvPr>
        </p:nvSpPr>
        <p:spPr/>
        <p:txBody>
          <a:bodyPr>
            <a:normAutofit lnSpcReduction="10000"/>
          </a:bodyPr>
          <a:lstStyle/>
          <a:p>
            <a:r>
              <a:rPr lang="sv-SE" b="0" dirty="0">
                <a:latin typeface="+mn-lt"/>
              </a:rPr>
              <a:t>Baserad på Svenska Fotbollförbundets spelarutbildningsplan</a:t>
            </a:r>
          </a:p>
        </p:txBody>
      </p:sp>
    </p:spTree>
    <p:extLst>
      <p:ext uri="{BB962C8B-B14F-4D97-AF65-F5344CB8AC3E}">
        <p14:creationId xmlns:p14="http://schemas.microsoft.com/office/powerpoint/2010/main" val="395467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31597" y="770703"/>
            <a:ext cx="10242000" cy="770256"/>
          </a:xfrm>
        </p:spPr>
        <p:txBody>
          <a:bodyPr/>
          <a:lstStyle/>
          <a:p>
            <a:r>
              <a:rPr lang="sv-SE" sz="4400" b="1" i="0" u="none" strike="noStrike">
                <a:solidFill>
                  <a:srgbClr val="FFFFFF"/>
                </a:solidFill>
                <a:effectLst/>
                <a:latin typeface="Calibri" panose="020F0502020204030204" pitchFamily="34" charset="0"/>
              </a:rPr>
              <a:t>Avslutsprocessen</a:t>
            </a:r>
            <a:r>
              <a:rPr lang="sv-SE" sz="4400" b="0" i="0">
                <a:solidFill>
                  <a:srgbClr val="FFFFFF"/>
                </a:solidFill>
                <a:effectLst/>
                <a:latin typeface="Calibri" panose="020F0502020204030204" pitchFamily="34" charset="0"/>
              </a:rPr>
              <a:t>​</a:t>
            </a:r>
            <a:br>
              <a:rPr lang="sv-SE" sz="1800" b="0" i="0">
                <a:solidFill>
                  <a:srgbClr val="FFFFFF"/>
                </a:solidFill>
                <a:effectLst/>
                <a:latin typeface="Calibri" panose="020F0502020204030204" pitchFamily="34" charset="0"/>
              </a:rPr>
            </a:br>
            <a:r>
              <a:rPr lang="sv-SE" sz="2400" b="1" i="0" u="none" strike="noStrike">
                <a:solidFill>
                  <a:srgbClr val="FECB00"/>
                </a:solidFill>
                <a:effectLst/>
                <a:latin typeface="Calibri" panose="020F0502020204030204" pitchFamily="34" charset="0"/>
              </a:rPr>
              <a:t>Varför slutar spelare?</a:t>
            </a:r>
            <a:r>
              <a:rPr lang="sv-SE" sz="2400" b="0" i="0">
                <a:solidFill>
                  <a:srgbClr val="FECB00"/>
                </a:solidFill>
                <a:effectLst/>
                <a:latin typeface="Calibri" panose="020F0502020204030204" pitchFamily="34" charset="0"/>
              </a:rPr>
              <a:t>​</a:t>
            </a:r>
            <a:endParaRPr lang="sv-SE"/>
          </a:p>
        </p:txBody>
      </p:sp>
      <p:sp>
        <p:nvSpPr>
          <p:cNvPr id="11" name="Rektangel 10">
            <a:extLst>
              <a:ext uri="{FF2B5EF4-FFF2-40B4-BE49-F238E27FC236}">
                <a16:creationId xmlns:a16="http://schemas.microsoft.com/office/drawing/2014/main" id="{63E3B64C-8C82-4333-8BAF-08326B11E7EA}"/>
              </a:ext>
            </a:extLst>
          </p:cNvPr>
          <p:cNvSpPr/>
          <p:nvPr/>
        </p:nvSpPr>
        <p:spPr>
          <a:xfrm>
            <a:off x="9121416"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white"/>
                </a:solidFill>
                <a:effectLst/>
                <a:uLnTx/>
                <a:uFillTx/>
                <a:latin typeface="Calibri"/>
                <a:ea typeface="+mn-ea"/>
                <a:cs typeface="+mn-cs"/>
              </a:rPr>
              <a:t> </a:t>
            </a:r>
            <a:r>
              <a:rPr kumimoji="0" lang="sv-SE" sz="1800" b="0" i="0" u="none" strike="sngStrike" kern="1200" cap="none" spc="0" normalizeH="0" baseline="0" noProof="0">
                <a:ln>
                  <a:noFill/>
                </a:ln>
                <a:solidFill>
                  <a:prstClr val="white"/>
                </a:solidFill>
                <a:effectLst/>
                <a:uLnTx/>
                <a:uFillTx/>
                <a:latin typeface="Calibri"/>
                <a:ea typeface="+mn-ea"/>
                <a:cs typeface="+mn-cs"/>
              </a:rPr>
              <a:t>Fotbollsspelare</a:t>
            </a:r>
          </a:p>
        </p:txBody>
      </p:sp>
      <p:sp>
        <p:nvSpPr>
          <p:cNvPr id="12" name="Rektangel 11">
            <a:extLst>
              <a:ext uri="{FF2B5EF4-FFF2-40B4-BE49-F238E27FC236}">
                <a16:creationId xmlns:a16="http://schemas.microsoft.com/office/drawing/2014/main" id="{8C97FC0E-06ED-40E6-B560-7AD6A802CDA9}"/>
              </a:ext>
            </a:extLst>
          </p:cNvPr>
          <p:cNvSpPr/>
          <p:nvPr/>
        </p:nvSpPr>
        <p:spPr>
          <a:xfrm>
            <a:off x="6339427"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white"/>
                </a:solidFill>
                <a:effectLst/>
                <a:uLnTx/>
                <a:uFillTx/>
                <a:latin typeface="Calibri"/>
                <a:ea typeface="+mn-ea"/>
                <a:cs typeface="+mn-cs"/>
              </a:rPr>
              <a:t>Berättar för tränaren</a:t>
            </a:r>
          </a:p>
        </p:txBody>
      </p:sp>
      <p:sp>
        <p:nvSpPr>
          <p:cNvPr id="13" name="Rektangel 12">
            <a:extLst>
              <a:ext uri="{FF2B5EF4-FFF2-40B4-BE49-F238E27FC236}">
                <a16:creationId xmlns:a16="http://schemas.microsoft.com/office/drawing/2014/main" id="{18CDB489-A245-46C0-BCC9-4FBB15ACE820}"/>
              </a:ext>
            </a:extLst>
          </p:cNvPr>
          <p:cNvSpPr/>
          <p:nvPr/>
        </p:nvSpPr>
        <p:spPr>
          <a:xfrm>
            <a:off x="3561826"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white"/>
                </a:solidFill>
                <a:effectLst/>
                <a:uLnTx/>
                <a:uFillTx/>
                <a:latin typeface="Calibri"/>
                <a:ea typeface="+mn-ea"/>
                <a:cs typeface="+mn-cs"/>
              </a:rPr>
              <a:t>Kompisar</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white"/>
                </a:solidFill>
                <a:effectLst/>
                <a:uLnTx/>
                <a:uFillTx/>
                <a:latin typeface="Calibri"/>
                <a:ea typeface="+mn-ea"/>
                <a:cs typeface="+mn-cs"/>
              </a:rPr>
              <a:t>Dataspel</a:t>
            </a:r>
          </a:p>
        </p:txBody>
      </p:sp>
      <p:sp>
        <p:nvSpPr>
          <p:cNvPr id="14" name="Rektangel 13">
            <a:extLst>
              <a:ext uri="{FF2B5EF4-FFF2-40B4-BE49-F238E27FC236}">
                <a16:creationId xmlns:a16="http://schemas.microsoft.com/office/drawing/2014/main" id="{74C2E1E3-CF9D-4336-8490-99196E84E269}"/>
              </a:ext>
            </a:extLst>
          </p:cNvPr>
          <p:cNvSpPr/>
          <p:nvPr/>
        </p:nvSpPr>
        <p:spPr>
          <a:xfrm>
            <a:off x="784225" y="2842707"/>
            <a:ext cx="2290771" cy="1172586"/>
          </a:xfrm>
          <a:prstGeom prst="rect">
            <a:avLst/>
          </a:prstGeom>
          <a:gradFill>
            <a:gsLst>
              <a:gs pos="0">
                <a:schemeClr val="bg1"/>
              </a:gs>
              <a:gs pos="38000">
                <a:schemeClr val="accent3">
                  <a:lumMod val="60000"/>
                  <a:lumOff val="40000"/>
                </a:schemeClr>
              </a:gs>
              <a:gs pos="23000">
                <a:schemeClr val="accent3">
                  <a:lumMod val="20000"/>
                  <a:lumOff val="80000"/>
                </a:schemeClr>
              </a:gs>
              <a:gs pos="70000">
                <a:schemeClr val="accent3">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b" anchorCtr="0"/>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white"/>
                </a:solidFill>
                <a:effectLst/>
                <a:uLnTx/>
                <a:uFillTx/>
                <a:latin typeface="Calibri"/>
                <a:ea typeface="+mn-ea"/>
                <a:cs typeface="+mn-cs"/>
              </a:rPr>
              <a:t>Skador</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a:ln>
                  <a:noFill/>
                </a:ln>
                <a:solidFill>
                  <a:prstClr val="white"/>
                </a:solidFill>
                <a:effectLst/>
                <a:uLnTx/>
                <a:uFillTx/>
                <a:latin typeface="Calibri"/>
                <a:ea typeface="+mn-ea"/>
                <a:cs typeface="+mn-cs"/>
              </a:rPr>
              <a:t>Slutar utvecklas</a:t>
            </a:r>
          </a:p>
          <a:p>
            <a:pPr marL="180975" indent="-180975">
              <a:buFont typeface="Arial" panose="020B0604020202020204" pitchFamily="34" charset="0"/>
              <a:buChar char="•"/>
              <a:defRPr/>
            </a:pPr>
            <a:r>
              <a:rPr kumimoji="0" lang="sv-SE" sz="1800" b="0" i="0" u="none" strike="noStrike" kern="1200" cap="none" spc="0" normalizeH="0" baseline="0" noProof="0">
                <a:ln>
                  <a:noFill/>
                </a:ln>
                <a:solidFill>
                  <a:prstClr val="white"/>
                </a:solidFill>
                <a:effectLst/>
                <a:uLnTx/>
                <a:uFillTx/>
                <a:latin typeface="Calibri"/>
                <a:ea typeface="+mn-ea"/>
                <a:cs typeface="+mn-cs"/>
              </a:rPr>
              <a:t>Dåligt självförtroende</a:t>
            </a:r>
          </a:p>
        </p:txBody>
      </p:sp>
      <p:sp>
        <p:nvSpPr>
          <p:cNvPr id="15" name="Pil: femhörning 14">
            <a:extLst>
              <a:ext uri="{FF2B5EF4-FFF2-40B4-BE49-F238E27FC236}">
                <a16:creationId xmlns:a16="http://schemas.microsoft.com/office/drawing/2014/main" id="{11ABE0AC-8926-4780-B52A-778F77273268}"/>
              </a:ext>
            </a:extLst>
          </p:cNvPr>
          <p:cNvSpPr/>
          <p:nvPr/>
        </p:nvSpPr>
        <p:spPr>
          <a:xfrm>
            <a:off x="784225" y="2152949"/>
            <a:ext cx="2682657" cy="689758"/>
          </a:xfrm>
          <a:prstGeom prst="homePlate">
            <a:avLst>
              <a:gd name="adj" fmla="val 56887"/>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005293"/>
                </a:solidFill>
                <a:effectLst/>
                <a:uLnTx/>
                <a:uFillTx/>
                <a:latin typeface="Calibri"/>
                <a:ea typeface="+mn-ea"/>
                <a:cs typeface="+mn-cs"/>
              </a:rPr>
              <a:t>Börjar tvivla</a:t>
            </a:r>
          </a:p>
        </p:txBody>
      </p:sp>
      <p:sp>
        <p:nvSpPr>
          <p:cNvPr id="16" name="Pil: femhörning 15">
            <a:extLst>
              <a:ext uri="{FF2B5EF4-FFF2-40B4-BE49-F238E27FC236}">
                <a16:creationId xmlns:a16="http://schemas.microsoft.com/office/drawing/2014/main" id="{8B5DEB20-59C4-4D3E-99C4-3F9FBF353CA2}"/>
              </a:ext>
            </a:extLst>
          </p:cNvPr>
          <p:cNvSpPr/>
          <p:nvPr/>
        </p:nvSpPr>
        <p:spPr>
          <a:xfrm>
            <a:off x="3561826" y="2152949"/>
            <a:ext cx="2682657" cy="689758"/>
          </a:xfrm>
          <a:prstGeom prst="homePlate">
            <a:avLst>
              <a:gd name="adj" fmla="val 56887"/>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005293"/>
                </a:solidFill>
                <a:effectLst/>
                <a:uLnTx/>
                <a:uFillTx/>
                <a:latin typeface="Calibri"/>
                <a:ea typeface="+mn-ea"/>
                <a:cs typeface="+mn-cs"/>
              </a:rPr>
              <a:t>Börjar fundera på andra aktiviteter</a:t>
            </a:r>
          </a:p>
        </p:txBody>
      </p:sp>
      <p:sp>
        <p:nvSpPr>
          <p:cNvPr id="17" name="Pil: femhörning 16">
            <a:extLst>
              <a:ext uri="{FF2B5EF4-FFF2-40B4-BE49-F238E27FC236}">
                <a16:creationId xmlns:a16="http://schemas.microsoft.com/office/drawing/2014/main" id="{8CF13B48-A35B-4674-B1C6-4C97398681AA}"/>
              </a:ext>
            </a:extLst>
          </p:cNvPr>
          <p:cNvSpPr/>
          <p:nvPr/>
        </p:nvSpPr>
        <p:spPr>
          <a:xfrm>
            <a:off x="6339427" y="2152949"/>
            <a:ext cx="2682657" cy="689758"/>
          </a:xfrm>
          <a:prstGeom prst="homePlate">
            <a:avLst>
              <a:gd name="adj" fmla="val 56886"/>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005293"/>
                </a:solidFill>
                <a:effectLst/>
                <a:uLnTx/>
                <a:uFillTx/>
                <a:latin typeface="Calibri"/>
                <a:ea typeface="+mn-ea"/>
                <a:cs typeface="+mn-cs"/>
              </a:rPr>
              <a:t>Bestämmer sig för att sluta</a:t>
            </a:r>
          </a:p>
        </p:txBody>
      </p:sp>
      <p:sp>
        <p:nvSpPr>
          <p:cNvPr id="19" name="Pil: femhörning 18">
            <a:extLst>
              <a:ext uri="{FF2B5EF4-FFF2-40B4-BE49-F238E27FC236}">
                <a16:creationId xmlns:a16="http://schemas.microsoft.com/office/drawing/2014/main" id="{26E22D40-2887-409B-9D41-EC5F80F4FDC5}"/>
              </a:ext>
            </a:extLst>
          </p:cNvPr>
          <p:cNvSpPr/>
          <p:nvPr/>
        </p:nvSpPr>
        <p:spPr>
          <a:xfrm>
            <a:off x="9121416" y="2152949"/>
            <a:ext cx="2682657" cy="689758"/>
          </a:xfrm>
          <a:prstGeom prst="homePlate">
            <a:avLst>
              <a:gd name="adj" fmla="val 56370"/>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lIns="21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005293"/>
                </a:solidFill>
                <a:effectLst/>
                <a:uLnTx/>
                <a:uFillTx/>
                <a:latin typeface="Calibri"/>
                <a:ea typeface="+mn-ea"/>
                <a:cs typeface="+mn-cs"/>
              </a:rPr>
              <a:t>Skapar ny identitet</a:t>
            </a:r>
          </a:p>
        </p:txBody>
      </p:sp>
      <p:pic>
        <p:nvPicPr>
          <p:cNvPr id="21" name="Bildobjekt 20">
            <a:extLst>
              <a:ext uri="{FF2B5EF4-FFF2-40B4-BE49-F238E27FC236}">
                <a16:creationId xmlns:a16="http://schemas.microsoft.com/office/drawing/2014/main" id="{4FFD9B24-E8DE-4A96-A10F-C92FA08FA6FF}"/>
              </a:ext>
            </a:extLst>
          </p:cNvPr>
          <p:cNvPicPr>
            <a:picLocks noChangeAspect="1"/>
          </p:cNvPicPr>
          <p:nvPr/>
        </p:nvPicPr>
        <p:blipFill>
          <a:blip r:embed="rId3"/>
          <a:stretch>
            <a:fillRect/>
          </a:stretch>
        </p:blipFill>
        <p:spPr>
          <a:xfrm>
            <a:off x="212397" y="4991841"/>
            <a:ext cx="2996416" cy="1685485"/>
          </a:xfrm>
          <a:prstGeom prst="rect">
            <a:avLst/>
          </a:prstGeom>
        </p:spPr>
      </p:pic>
      <p:pic>
        <p:nvPicPr>
          <p:cNvPr id="23" name="Bildobjekt 22">
            <a:extLst>
              <a:ext uri="{FF2B5EF4-FFF2-40B4-BE49-F238E27FC236}">
                <a16:creationId xmlns:a16="http://schemas.microsoft.com/office/drawing/2014/main" id="{8121EB7F-0493-4350-88F4-ABF6F9673C0E}"/>
              </a:ext>
            </a:extLst>
          </p:cNvPr>
          <p:cNvPicPr>
            <a:picLocks noChangeAspect="1"/>
          </p:cNvPicPr>
          <p:nvPr/>
        </p:nvPicPr>
        <p:blipFill>
          <a:blip r:embed="rId4"/>
          <a:stretch>
            <a:fillRect/>
          </a:stretch>
        </p:blipFill>
        <p:spPr>
          <a:xfrm rot="21088708">
            <a:off x="3527556" y="2546742"/>
            <a:ext cx="2136699" cy="4176000"/>
          </a:xfrm>
          <a:prstGeom prst="rect">
            <a:avLst/>
          </a:prstGeom>
          <a:effectLst>
            <a:softEdge rad="76200"/>
          </a:effectLst>
        </p:spPr>
      </p:pic>
      <p:sp>
        <p:nvSpPr>
          <p:cNvPr id="24" name="Rektangel 23">
            <a:extLst>
              <a:ext uri="{FF2B5EF4-FFF2-40B4-BE49-F238E27FC236}">
                <a16:creationId xmlns:a16="http://schemas.microsoft.com/office/drawing/2014/main" id="{75E41133-E4F2-4CF6-9309-49FE837DEA7F}"/>
              </a:ext>
            </a:extLst>
          </p:cNvPr>
          <p:cNvSpPr/>
          <p:nvPr/>
        </p:nvSpPr>
        <p:spPr>
          <a:xfrm rot="20944014">
            <a:off x="3817697" y="5070964"/>
            <a:ext cx="1104689" cy="340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38EAA0BD-D4B8-480F-9BD9-90DB2B2FC159}"/>
              </a:ext>
            </a:extLst>
          </p:cNvPr>
          <p:cNvSpPr txBox="1"/>
          <p:nvPr/>
        </p:nvSpPr>
        <p:spPr>
          <a:xfrm rot="21044385">
            <a:off x="3781993" y="4921280"/>
            <a:ext cx="2096401" cy="400110"/>
          </a:xfrm>
          <a:prstGeom prst="rect">
            <a:avLst/>
          </a:prstGeom>
          <a:noFill/>
        </p:spPr>
        <p:txBody>
          <a:bodyPr wrap="square" rtlCol="0">
            <a:spAutoFit/>
          </a:bodyPr>
          <a:lstStyle/>
          <a:p>
            <a:r>
              <a:rPr lang="sv-SE" sz="2000" b="1"/>
              <a:t>020-44 11 11</a:t>
            </a:r>
          </a:p>
        </p:txBody>
      </p:sp>
      <p:pic>
        <p:nvPicPr>
          <p:cNvPr id="27" name="Bild 26" descr="Kamera med hel fyllning">
            <a:extLst>
              <a:ext uri="{FF2B5EF4-FFF2-40B4-BE49-F238E27FC236}">
                <a16:creationId xmlns:a16="http://schemas.microsoft.com/office/drawing/2014/main" id="{1BB26A07-D4C6-49AB-AE18-6FD12E1FC2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055935">
            <a:off x="3935768" y="3400284"/>
            <a:ext cx="1167298" cy="1167298"/>
          </a:xfrm>
          <a:prstGeom prst="rect">
            <a:avLst/>
          </a:prstGeom>
        </p:spPr>
      </p:pic>
      <p:sp>
        <p:nvSpPr>
          <p:cNvPr id="20" name="Platshållare för sidfot 2">
            <a:extLst>
              <a:ext uri="{FF2B5EF4-FFF2-40B4-BE49-F238E27FC236}">
                <a16:creationId xmlns:a16="http://schemas.microsoft.com/office/drawing/2014/main" id="{9448BFE6-B08A-4079-A9CA-1781005F001D}"/>
              </a:ext>
            </a:extLst>
          </p:cNvPr>
          <p:cNvSpPr>
            <a:spLocks noGrp="1"/>
          </p:cNvSpPr>
          <p:nvPr>
            <p:ph type="ftr" sz="quarter" idx="11"/>
          </p:nvPr>
        </p:nvSpPr>
        <p:spPr>
          <a:xfrm>
            <a:off x="540702" y="131444"/>
            <a:ext cx="5336222" cy="219093"/>
          </a:xfrm>
        </p:spPr>
        <p:txBody>
          <a:bodyPr/>
          <a:lstStyle/>
          <a:p>
            <a:r>
              <a:rPr lang="sv-SE"/>
              <a:t>Nationella spelformer, utbildning 11 mot 11 (15-19 år)</a:t>
            </a:r>
          </a:p>
        </p:txBody>
      </p:sp>
    </p:spTree>
    <p:extLst>
      <p:ext uri="{BB962C8B-B14F-4D97-AF65-F5344CB8AC3E}">
        <p14:creationId xmlns:p14="http://schemas.microsoft.com/office/powerpoint/2010/main" val="66522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2000"/>
                                        <p:tgtEl>
                                          <p:spTgt spid="23"/>
                                        </p:tgtEl>
                                      </p:cBhvr>
                                    </p:animEffect>
                                    <p:anim calcmode="lin" valueType="num">
                                      <p:cBhvr>
                                        <p:cTn id="12" dur="2000" fill="hold"/>
                                        <p:tgtEl>
                                          <p:spTgt spid="23"/>
                                        </p:tgtEl>
                                        <p:attrNameLst>
                                          <p:attrName>ppt_w</p:attrName>
                                        </p:attrNameLst>
                                      </p:cBhvr>
                                      <p:tavLst>
                                        <p:tav tm="0" fmla="#ppt_w*sin(2.5*pi*$)">
                                          <p:val>
                                            <p:fltVal val="0"/>
                                          </p:val>
                                        </p:tav>
                                        <p:tav tm="100000">
                                          <p:val>
                                            <p:fltVal val="1"/>
                                          </p:val>
                                        </p:tav>
                                      </p:tavLst>
                                    </p:anim>
                                    <p:anim calcmode="lin" valueType="num">
                                      <p:cBhvr>
                                        <p:cTn id="13" dur="2000" fill="hold"/>
                                        <p:tgtEl>
                                          <p:spTgt spid="23"/>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000"/>
                                        <p:tgtEl>
                                          <p:spTgt spid="27"/>
                                        </p:tgtEl>
                                      </p:cBhvr>
                                    </p:animEffect>
                                    <p:anim calcmode="lin" valueType="num">
                                      <p:cBhvr>
                                        <p:cTn id="17" dur="2000" fill="hold"/>
                                        <p:tgtEl>
                                          <p:spTgt spid="27"/>
                                        </p:tgtEl>
                                        <p:attrNameLst>
                                          <p:attrName>ppt_w</p:attrName>
                                        </p:attrNameLst>
                                      </p:cBhvr>
                                      <p:tavLst>
                                        <p:tav tm="0" fmla="#ppt_w*sin(2.5*pi*$)">
                                          <p:val>
                                            <p:fltVal val="0"/>
                                          </p:val>
                                        </p:tav>
                                        <p:tav tm="100000">
                                          <p:val>
                                            <p:fltVal val="1"/>
                                          </p:val>
                                        </p:tav>
                                      </p:tavLst>
                                    </p:anim>
                                    <p:anim calcmode="lin" valueType="num">
                                      <p:cBhvr>
                                        <p:cTn id="18" dur="2000" fill="hold"/>
                                        <p:tgtEl>
                                          <p:spTgt spid="27"/>
                                        </p:tgtEl>
                                        <p:attrNameLst>
                                          <p:attrName>ppt_h</p:attrName>
                                        </p:attrNameLst>
                                      </p:cBhvr>
                                      <p:tavLst>
                                        <p:tav tm="0">
                                          <p:val>
                                            <p:strVal val="#ppt_h"/>
                                          </p:val>
                                        </p:tav>
                                        <p:tav tm="100000">
                                          <p:val>
                                            <p:strVal val="#ppt_h"/>
                                          </p:val>
                                        </p:tav>
                                      </p:tavLst>
                                    </p:anim>
                                  </p:childTnLst>
                                </p:cTn>
                              </p:par>
                              <p:par>
                                <p:cTn id="19" presetID="45"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0"/>
                                        <p:tgtEl>
                                          <p:spTgt spid="24"/>
                                        </p:tgtEl>
                                      </p:cBhvr>
                                    </p:animEffect>
                                    <p:anim calcmode="lin" valueType="num">
                                      <p:cBhvr>
                                        <p:cTn id="22" dur="2000" fill="hold"/>
                                        <p:tgtEl>
                                          <p:spTgt spid="24"/>
                                        </p:tgtEl>
                                        <p:attrNameLst>
                                          <p:attrName>ppt_w</p:attrName>
                                        </p:attrNameLst>
                                      </p:cBhvr>
                                      <p:tavLst>
                                        <p:tav tm="0" fmla="#ppt_w*sin(2.5*pi*$)">
                                          <p:val>
                                            <p:fltVal val="0"/>
                                          </p:val>
                                        </p:tav>
                                        <p:tav tm="100000">
                                          <p:val>
                                            <p:fltVal val="1"/>
                                          </p:val>
                                        </p:tav>
                                      </p:tavLst>
                                    </p:anim>
                                    <p:anim calcmode="lin" valueType="num">
                                      <p:cBhvr>
                                        <p:cTn id="23" dur="2000" fill="hold"/>
                                        <p:tgtEl>
                                          <p:spTgt spid="24"/>
                                        </p:tgtEl>
                                        <p:attrNameLst>
                                          <p:attrName>ppt_h</p:attrName>
                                        </p:attrNameLst>
                                      </p:cBhvr>
                                      <p:tavLst>
                                        <p:tav tm="0">
                                          <p:val>
                                            <p:strVal val="#ppt_h"/>
                                          </p:val>
                                        </p:tav>
                                        <p:tav tm="100000">
                                          <p:val>
                                            <p:strVal val="#ppt_h"/>
                                          </p:val>
                                        </p:tav>
                                      </p:tavLst>
                                    </p:anim>
                                  </p:childTnLst>
                                </p:cTn>
                              </p:par>
                              <p:par>
                                <p:cTn id="24" presetID="45"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2000"/>
                                        <p:tgtEl>
                                          <p:spTgt spid="26"/>
                                        </p:tgtEl>
                                      </p:cBhvr>
                                    </p:animEffect>
                                    <p:anim calcmode="lin" valueType="num">
                                      <p:cBhvr>
                                        <p:cTn id="27" dur="2000" fill="hold"/>
                                        <p:tgtEl>
                                          <p:spTgt spid="26"/>
                                        </p:tgtEl>
                                        <p:attrNameLst>
                                          <p:attrName>ppt_w</p:attrName>
                                        </p:attrNameLst>
                                      </p:cBhvr>
                                      <p:tavLst>
                                        <p:tav tm="0" fmla="#ppt_w*sin(2.5*pi*$)">
                                          <p:val>
                                            <p:fltVal val="0"/>
                                          </p:val>
                                        </p:tav>
                                        <p:tav tm="100000">
                                          <p:val>
                                            <p:fltVal val="1"/>
                                          </p:val>
                                        </p:tav>
                                      </p:tavLst>
                                    </p:anim>
                                    <p:anim calcmode="lin" valueType="num">
                                      <p:cBhvr>
                                        <p:cTn id="28"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5" y="2561954"/>
            <a:ext cx="7292975"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Platshållare för sidfot 1">
            <a:extLst>
              <a:ext uri="{FF2B5EF4-FFF2-40B4-BE49-F238E27FC236}">
                <a16:creationId xmlns:a16="http://schemas.microsoft.com/office/drawing/2014/main" id="{7515BF5D-D476-4FAF-8BED-AD16F0ECBA1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7 mot 7 (10-12 år)</a:t>
            </a:r>
          </a:p>
        </p:txBody>
      </p:sp>
      <p:pic>
        <p:nvPicPr>
          <p:cNvPr id="7" name="Picture 7">
            <a:extLst>
              <a:ext uri="{FF2B5EF4-FFF2-40B4-BE49-F238E27FC236}">
                <a16:creationId xmlns:a16="http://schemas.microsoft.com/office/drawing/2014/main" id="{55B210A6-EE2D-4CC0-8FBB-18D7D2E401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5982" y="1374276"/>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8">
            <a:extLst>
              <a:ext uri="{FF2B5EF4-FFF2-40B4-BE49-F238E27FC236}">
                <a16:creationId xmlns:a16="http://schemas.microsoft.com/office/drawing/2014/main" id="{4B9B83C5-2B54-4975-A43A-7088A13AE7A9}"/>
              </a:ext>
            </a:extLst>
          </p:cNvPr>
          <p:cNvSpPr>
            <a:spLocks noChangeArrowheads="1"/>
          </p:cNvSpPr>
          <p:nvPr/>
        </p:nvSpPr>
        <p:spPr bwMode="auto">
          <a:xfrm>
            <a:off x="784225" y="3429000"/>
            <a:ext cx="5601335" cy="1099048"/>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sym typeface="Gill Sans" charset="0"/>
              </a:rPr>
              <a:t>Diskutera ledarbeteenden som bidrar till att </a:t>
            </a:r>
            <a:r>
              <a:rPr lang="sv-SE" sz="2400">
                <a:solidFill>
                  <a:prstClr val="white"/>
                </a:solidFill>
                <a:latin typeface="Calibri"/>
              </a:rPr>
              <a:t>ungdomar </a:t>
            </a:r>
            <a:r>
              <a:rPr kumimoji="0" lang="sv-SE" sz="240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sym typeface="Gill Sans" charset="0"/>
              </a:rPr>
              <a:t>fortsätter med fotboll.</a:t>
            </a:r>
          </a:p>
        </p:txBody>
      </p:sp>
      <p:pic>
        <p:nvPicPr>
          <p:cNvPr id="11" name="Picture 1" descr="tjej01.png">
            <a:extLst>
              <a:ext uri="{FF2B5EF4-FFF2-40B4-BE49-F238E27FC236}">
                <a16:creationId xmlns:a16="http://schemas.microsoft.com/office/drawing/2014/main" id="{5072D2D0-9A91-4F69-A75F-F6472125BD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51851" y="1996447"/>
            <a:ext cx="3440149" cy="486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72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3">
            <a:extLst>
              <a:ext uri="{FF2B5EF4-FFF2-40B4-BE49-F238E27FC236}">
                <a16:creationId xmlns:a16="http://schemas.microsoft.com/office/drawing/2014/main" id="{F52167CF-7E05-4C12-A5CB-F1445BDD4CF6}"/>
              </a:ext>
            </a:extLst>
          </p:cNvPr>
          <p:cNvSpPr txBox="1">
            <a:spLocks/>
          </p:cNvSpPr>
          <p:nvPr/>
        </p:nvSpPr>
        <p:spPr>
          <a:xfrm>
            <a:off x="718370" y="1093909"/>
            <a:ext cx="10650708" cy="1143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300" b="1" i="0" u="none" strike="noStrike" kern="1200" cap="none" spc="0" normalizeH="0" baseline="0" noProof="0" dirty="0">
                <a:ln>
                  <a:noFill/>
                </a:ln>
                <a:solidFill>
                  <a:prstClr val="white"/>
                </a:solidFill>
                <a:effectLst/>
                <a:uLnTx/>
                <a:uFillTx/>
                <a:latin typeface="Calibri"/>
                <a:ea typeface="+mj-ea"/>
                <a:cs typeface="+mj-cs"/>
              </a:rPr>
              <a:t>Varför fortsätter ungdomar att spela fotboll?</a:t>
            </a:r>
            <a:br>
              <a:rPr kumimoji="0" lang="sv-SE" sz="4300" b="1" i="0" u="none" strike="noStrike" kern="1200" cap="none" spc="0" normalizeH="0" baseline="0" noProof="0" dirty="0">
                <a:ln>
                  <a:noFill/>
                </a:ln>
                <a:solidFill>
                  <a:prstClr val="white"/>
                </a:solidFill>
                <a:effectLst/>
                <a:uLnTx/>
                <a:uFillTx/>
                <a:latin typeface="Calibri"/>
                <a:ea typeface="+mj-ea"/>
                <a:cs typeface="+mj-cs"/>
              </a:rPr>
            </a:br>
            <a:r>
              <a:rPr kumimoji="0" lang="sv-SE" sz="3200" b="1" i="0" u="none" strike="noStrike" kern="1200" cap="none" spc="0" normalizeH="0" baseline="0" noProof="0" dirty="0">
                <a:ln>
                  <a:noFill/>
                </a:ln>
                <a:solidFill>
                  <a:schemeClr val="accent2"/>
                </a:solidFill>
                <a:effectLst/>
                <a:uLnTx/>
                <a:uFillTx/>
                <a:latin typeface="Calibri"/>
                <a:ea typeface="+mj-ea"/>
                <a:cs typeface="+mj-cs"/>
              </a:rPr>
              <a:t>Exempel</a:t>
            </a:r>
          </a:p>
        </p:txBody>
      </p:sp>
      <p:sp>
        <p:nvSpPr>
          <p:cNvPr id="29" name="Platshållare för text 6">
            <a:extLst>
              <a:ext uri="{FF2B5EF4-FFF2-40B4-BE49-F238E27FC236}">
                <a16:creationId xmlns:a16="http://schemas.microsoft.com/office/drawing/2014/main" id="{58922185-A6D9-466B-80A9-AC7FDAC53F3A}"/>
              </a:ext>
            </a:extLst>
          </p:cNvPr>
          <p:cNvSpPr txBox="1">
            <a:spLocks/>
          </p:cNvSpPr>
          <p:nvPr/>
        </p:nvSpPr>
        <p:spPr>
          <a:xfrm>
            <a:off x="2101950" y="2929431"/>
            <a:ext cx="3994050" cy="999137"/>
          </a:xfrm>
          <a:prstGeom prst="rect">
            <a:avLst/>
          </a:prstGeom>
        </p:spPr>
        <p:txBody>
          <a:bodyPr vert="horz" lIns="0" tIns="0" rIns="0" bIns="0" rtlCol="0" anchor="t">
            <a:normAutofit/>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200" b="1" dirty="0">
                <a:solidFill>
                  <a:schemeClr val="accent2"/>
                </a:solidFill>
              </a:rPr>
              <a:t>UPPLEVELSE</a:t>
            </a:r>
            <a:r>
              <a:rPr lang="sv-SE" dirty="0">
                <a:solidFill>
                  <a:schemeClr val="bg1"/>
                </a:solidFill>
              </a:rPr>
              <a:t> </a:t>
            </a:r>
            <a:br>
              <a:rPr lang="sv-SE" dirty="0">
                <a:solidFill>
                  <a:schemeClr val="bg1"/>
                </a:solidFill>
              </a:rPr>
            </a:br>
            <a:r>
              <a:rPr lang="sv-SE" dirty="0">
                <a:solidFill>
                  <a:schemeClr val="bg1"/>
                </a:solidFill>
              </a:rPr>
              <a:t>Spelarens motivation och utveckling</a:t>
            </a:r>
            <a:endParaRPr lang="sv-SE" sz="4800" dirty="0">
              <a:solidFill>
                <a:schemeClr val="bg1"/>
              </a:solidFill>
            </a:endParaRPr>
          </a:p>
          <a:p>
            <a:endParaRPr lang="sv-SE" sz="3200" dirty="0">
              <a:solidFill>
                <a:schemeClr val="bg1"/>
              </a:solidFill>
            </a:endParaRPr>
          </a:p>
          <a:p>
            <a:endParaRPr lang="sv-SE" sz="3200" dirty="0">
              <a:solidFill>
                <a:schemeClr val="bg1"/>
              </a:solidFill>
            </a:endParaRPr>
          </a:p>
        </p:txBody>
      </p:sp>
      <p:sp>
        <p:nvSpPr>
          <p:cNvPr id="45" name="Platshållare för text 6">
            <a:extLst>
              <a:ext uri="{FF2B5EF4-FFF2-40B4-BE49-F238E27FC236}">
                <a16:creationId xmlns:a16="http://schemas.microsoft.com/office/drawing/2014/main" id="{00D2945C-FFED-41E2-8630-F05FA808DFA3}"/>
              </a:ext>
            </a:extLst>
          </p:cNvPr>
          <p:cNvSpPr txBox="1">
            <a:spLocks/>
          </p:cNvSpPr>
          <p:nvPr/>
        </p:nvSpPr>
        <p:spPr>
          <a:xfrm>
            <a:off x="5914784" y="5469286"/>
            <a:ext cx="5272816" cy="124918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bg2"/>
              </a:buClr>
              <a:buSzPct val="100000"/>
              <a:buFont typeface="Arial" panose="020B0604020202020204" pitchFamily="34" charset="0"/>
              <a:buNone/>
              <a:defRPr sz="1800" b="0" i="0" kern="1200">
                <a:solidFill>
                  <a:schemeClr val="tx1"/>
                </a:solidFill>
                <a:latin typeface="Stag Sans Book" panose="020B05030400000200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tag Sans Book" panose="020B05030400000200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tag Sans Book" panose="020B05030400000200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tag Sans Book" panose="020B05030400000200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tag Sans Book" panose="020B05030400000200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ts val="1080"/>
              </a:lnSpc>
              <a:buFont typeface="Arial" panose="020B0604020202020204" pitchFamily="34" charset="0"/>
              <a:buChar char="•"/>
            </a:pPr>
            <a:r>
              <a:rPr lang="sv-SE" sz="1600">
                <a:solidFill>
                  <a:schemeClr val="bg1"/>
                </a:solidFill>
                <a:latin typeface="+mj-lt"/>
              </a:rPr>
              <a:t>Ekonomiska förutsättningar</a:t>
            </a:r>
          </a:p>
          <a:p>
            <a:pPr marL="285750" indent="-285750">
              <a:lnSpc>
                <a:spcPts val="1080"/>
              </a:lnSpc>
              <a:buFont typeface="Arial" panose="020B0604020202020204" pitchFamily="34" charset="0"/>
              <a:buChar char="•"/>
            </a:pPr>
            <a:r>
              <a:rPr lang="sv-SE" sz="1600">
                <a:solidFill>
                  <a:schemeClr val="bg1"/>
                </a:solidFill>
                <a:latin typeface="+mj-lt"/>
              </a:rPr>
              <a:t>Möjligheter att ta sig till träningen</a:t>
            </a:r>
            <a:endParaRPr lang="sv-SE" sz="1600">
              <a:solidFill>
                <a:schemeClr val="bg1"/>
              </a:solidFill>
              <a:latin typeface="+mj-lt"/>
              <a:cs typeface="Calibri"/>
            </a:endParaRPr>
          </a:p>
          <a:p>
            <a:pPr marL="285750" indent="-285750">
              <a:lnSpc>
                <a:spcPts val="1080"/>
              </a:lnSpc>
              <a:buFont typeface="Arial" panose="020B0604020202020204" pitchFamily="34" charset="0"/>
              <a:buChar char="•"/>
            </a:pPr>
            <a:r>
              <a:rPr lang="sv-SE" sz="1600">
                <a:solidFill>
                  <a:schemeClr val="bg1"/>
                </a:solidFill>
                <a:latin typeface="+mj-lt"/>
              </a:rPr>
              <a:t>Aktiv inom flera idrotter</a:t>
            </a:r>
            <a:endParaRPr lang="sv-SE" sz="1600">
              <a:solidFill>
                <a:schemeClr val="bg1"/>
              </a:solidFill>
              <a:latin typeface="+mj-lt"/>
              <a:cs typeface="Calibri"/>
            </a:endParaRPr>
          </a:p>
          <a:p>
            <a:pPr marL="285750" indent="-285750">
              <a:lnSpc>
                <a:spcPts val="1080"/>
              </a:lnSpc>
              <a:buFont typeface="Arial" panose="020B0604020202020204" pitchFamily="34" charset="0"/>
              <a:buChar char="•"/>
            </a:pPr>
            <a:r>
              <a:rPr lang="sv-SE" sz="1600">
                <a:solidFill>
                  <a:schemeClr val="bg1"/>
                </a:solidFill>
                <a:latin typeface="+mj-lt"/>
              </a:rPr>
              <a:t>Föreningens möjligheter att ta hand om spelaren</a:t>
            </a:r>
            <a:endParaRPr lang="sv-SE" sz="1600">
              <a:solidFill>
                <a:schemeClr val="bg1"/>
              </a:solidFill>
              <a:latin typeface="+mj-lt"/>
              <a:cs typeface="Calibri"/>
            </a:endParaRPr>
          </a:p>
        </p:txBody>
      </p:sp>
      <p:sp>
        <p:nvSpPr>
          <p:cNvPr id="46" name="Platshållare för text 6">
            <a:extLst>
              <a:ext uri="{FF2B5EF4-FFF2-40B4-BE49-F238E27FC236}">
                <a16:creationId xmlns:a16="http://schemas.microsoft.com/office/drawing/2014/main" id="{025EEC50-8877-4D19-8D85-69C65BDDF877}"/>
              </a:ext>
            </a:extLst>
          </p:cNvPr>
          <p:cNvSpPr txBox="1">
            <a:spLocks/>
          </p:cNvSpPr>
          <p:nvPr/>
        </p:nvSpPr>
        <p:spPr>
          <a:xfrm>
            <a:off x="5914783" y="2646765"/>
            <a:ext cx="5957402" cy="10714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bg2"/>
              </a:buClr>
              <a:buSzPct val="100000"/>
              <a:buFont typeface="Arial" panose="020B0604020202020204" pitchFamily="34" charset="0"/>
              <a:buNone/>
              <a:defRPr sz="1800" b="0" i="0" kern="1200">
                <a:solidFill>
                  <a:schemeClr val="tx1"/>
                </a:solidFill>
                <a:latin typeface="Stag Sans Book" panose="020B05030400000200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tag Sans Book" panose="020B05030400000200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tag Sans Book" panose="020B05030400000200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tag Sans Book" panose="020B05030400000200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tag Sans Book" panose="020B05030400000200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ts val="1080"/>
              </a:lnSpc>
              <a:buFont typeface="Arial" panose="020B0604020202020204" pitchFamily="34" charset="0"/>
              <a:buChar char="•"/>
            </a:pPr>
            <a:r>
              <a:rPr lang="sv-SE" sz="1600">
                <a:solidFill>
                  <a:schemeClr val="bg1"/>
                </a:solidFill>
                <a:latin typeface="+mj-lt"/>
              </a:rPr>
              <a:t>Det upplevs roligt att träna och spela matcher</a:t>
            </a:r>
          </a:p>
          <a:p>
            <a:pPr marL="285750" indent="-285750">
              <a:lnSpc>
                <a:spcPts val="1080"/>
              </a:lnSpc>
              <a:buFont typeface="Arial" panose="020B0604020202020204" pitchFamily="34" charset="0"/>
              <a:buChar char="•"/>
            </a:pPr>
            <a:r>
              <a:rPr lang="sv-SE" sz="1600">
                <a:solidFill>
                  <a:schemeClr val="bg1"/>
                </a:solidFill>
                <a:latin typeface="+mj-lt"/>
              </a:rPr>
              <a:t>Har kul tillsammans med andra i laget / kompisar finns i laget</a:t>
            </a:r>
          </a:p>
          <a:p>
            <a:pPr marL="285750" indent="-285750">
              <a:lnSpc>
                <a:spcPts val="1080"/>
              </a:lnSpc>
              <a:buFont typeface="Arial" panose="020B0604020202020204" pitchFamily="34" charset="0"/>
              <a:buChar char="•"/>
            </a:pPr>
            <a:r>
              <a:rPr lang="sv-SE" sz="1600">
                <a:solidFill>
                  <a:schemeClr val="bg1"/>
                </a:solidFill>
                <a:latin typeface="+mj-lt"/>
              </a:rPr>
              <a:t>Positiva relationer med tränare </a:t>
            </a:r>
          </a:p>
          <a:p>
            <a:pPr marL="285750" indent="-285750">
              <a:lnSpc>
                <a:spcPts val="1080"/>
              </a:lnSpc>
              <a:buFont typeface="Arial" panose="020B0604020202020204" pitchFamily="34" charset="0"/>
              <a:buChar char="•"/>
            </a:pPr>
            <a:r>
              <a:rPr lang="sv-SE" sz="1600">
                <a:solidFill>
                  <a:schemeClr val="bg1"/>
                </a:solidFill>
                <a:latin typeface="+mj-lt"/>
              </a:rPr>
              <a:t>Upplever att man utvecklas som spelare och människa	</a:t>
            </a:r>
          </a:p>
        </p:txBody>
      </p:sp>
      <p:sp>
        <p:nvSpPr>
          <p:cNvPr id="47" name="Platshållare för text 6">
            <a:extLst>
              <a:ext uri="{FF2B5EF4-FFF2-40B4-BE49-F238E27FC236}">
                <a16:creationId xmlns:a16="http://schemas.microsoft.com/office/drawing/2014/main" id="{4BD0B263-31E2-4C7E-B0C5-B8E806873075}"/>
              </a:ext>
            </a:extLst>
          </p:cNvPr>
          <p:cNvSpPr txBox="1">
            <a:spLocks/>
          </p:cNvSpPr>
          <p:nvPr/>
        </p:nvSpPr>
        <p:spPr>
          <a:xfrm>
            <a:off x="5914783" y="4128117"/>
            <a:ext cx="5801156" cy="11218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bg2"/>
              </a:buClr>
              <a:buSzPct val="100000"/>
              <a:buFont typeface="Arial" panose="020B0604020202020204" pitchFamily="34" charset="0"/>
              <a:buNone/>
              <a:defRPr sz="1800" b="0" i="0" kern="1200">
                <a:solidFill>
                  <a:schemeClr val="tx1"/>
                </a:solidFill>
                <a:latin typeface="Stag Sans Book" panose="020B05030400000200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tag Sans Book" panose="020B05030400000200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tag Sans Book" panose="020B05030400000200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tag Sans Book" panose="020B05030400000200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tag Sans Book" panose="020B0503040000020004" pitchFamily="34"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lnSpc>
                <a:spcPts val="1080"/>
              </a:lnSpc>
              <a:buFont typeface="Arial" panose="020B0604020202020204" pitchFamily="34" charset="0"/>
              <a:buChar char="•"/>
            </a:pPr>
            <a:r>
              <a:rPr lang="sv-SE" sz="1600">
                <a:solidFill>
                  <a:schemeClr val="bg1"/>
                </a:solidFill>
                <a:latin typeface="+mj-lt"/>
              </a:rPr>
              <a:t>Skadeförebyggande träning</a:t>
            </a:r>
          </a:p>
          <a:p>
            <a:pPr marL="285750" indent="-285750">
              <a:lnSpc>
                <a:spcPts val="1080"/>
              </a:lnSpc>
              <a:buFont typeface="Arial" panose="020B0604020202020204" pitchFamily="34" charset="0"/>
              <a:buChar char="•"/>
            </a:pPr>
            <a:r>
              <a:rPr lang="sv-SE" sz="1600">
                <a:solidFill>
                  <a:schemeClr val="bg1"/>
                </a:solidFill>
                <a:latin typeface="+mj-lt"/>
              </a:rPr>
              <a:t>Tillräcklig vila och kost i relation till träning</a:t>
            </a:r>
          </a:p>
          <a:p>
            <a:pPr marL="285750" indent="-285750">
              <a:lnSpc>
                <a:spcPts val="1080"/>
              </a:lnSpc>
              <a:buFont typeface="Arial" panose="020B0604020202020204" pitchFamily="34" charset="0"/>
              <a:buChar char="•"/>
            </a:pPr>
            <a:r>
              <a:rPr lang="sv-SE" sz="1600">
                <a:solidFill>
                  <a:schemeClr val="bg1"/>
                </a:solidFill>
                <a:latin typeface="+mj-lt"/>
              </a:rPr>
              <a:t>Får stöd under rehabilitering</a:t>
            </a:r>
          </a:p>
          <a:p>
            <a:pPr marL="285750" indent="-285750">
              <a:lnSpc>
                <a:spcPts val="1080"/>
              </a:lnSpc>
              <a:buFont typeface="Arial" panose="020B0604020202020204" pitchFamily="34" charset="0"/>
              <a:buChar char="•"/>
            </a:pPr>
            <a:r>
              <a:rPr lang="sv-SE" sz="1600">
                <a:solidFill>
                  <a:schemeClr val="bg1"/>
                </a:solidFill>
                <a:latin typeface="+mj-lt"/>
              </a:rPr>
              <a:t>God psykisk hälsa</a:t>
            </a:r>
          </a:p>
        </p:txBody>
      </p:sp>
      <p:cxnSp>
        <p:nvCxnSpPr>
          <p:cNvPr id="48" name="Rak 2">
            <a:extLst>
              <a:ext uri="{FF2B5EF4-FFF2-40B4-BE49-F238E27FC236}">
                <a16:creationId xmlns:a16="http://schemas.microsoft.com/office/drawing/2014/main" id="{2ABD12F1-26ED-4029-8A47-14C8436E22A6}"/>
              </a:ext>
            </a:extLst>
          </p:cNvPr>
          <p:cNvCxnSpPr>
            <a:cxnSpLocks/>
          </p:cNvCxnSpPr>
          <p:nvPr/>
        </p:nvCxnSpPr>
        <p:spPr>
          <a:xfrm>
            <a:off x="5789164" y="2624984"/>
            <a:ext cx="0" cy="109327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Rak 17">
            <a:extLst>
              <a:ext uri="{FF2B5EF4-FFF2-40B4-BE49-F238E27FC236}">
                <a16:creationId xmlns:a16="http://schemas.microsoft.com/office/drawing/2014/main" id="{15157BA5-92C9-490B-8B5A-C87851FBDEC5}"/>
              </a:ext>
            </a:extLst>
          </p:cNvPr>
          <p:cNvCxnSpPr>
            <a:cxnSpLocks/>
          </p:cNvCxnSpPr>
          <p:nvPr/>
        </p:nvCxnSpPr>
        <p:spPr>
          <a:xfrm>
            <a:off x="5789164" y="5469286"/>
            <a:ext cx="0" cy="109327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Rak 18">
            <a:extLst>
              <a:ext uri="{FF2B5EF4-FFF2-40B4-BE49-F238E27FC236}">
                <a16:creationId xmlns:a16="http://schemas.microsoft.com/office/drawing/2014/main" id="{8928A83B-4E54-4BD8-91E0-62C580D07064}"/>
              </a:ext>
            </a:extLst>
          </p:cNvPr>
          <p:cNvCxnSpPr>
            <a:cxnSpLocks/>
          </p:cNvCxnSpPr>
          <p:nvPr/>
        </p:nvCxnSpPr>
        <p:spPr>
          <a:xfrm>
            <a:off x="5788146" y="4042659"/>
            <a:ext cx="0" cy="109327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51" name="Grupp 50">
            <a:extLst>
              <a:ext uri="{FF2B5EF4-FFF2-40B4-BE49-F238E27FC236}">
                <a16:creationId xmlns:a16="http://schemas.microsoft.com/office/drawing/2014/main" id="{49C05803-1B9C-4427-93F5-21C61AC09BE2}"/>
              </a:ext>
            </a:extLst>
          </p:cNvPr>
          <p:cNvGrpSpPr/>
          <p:nvPr/>
        </p:nvGrpSpPr>
        <p:grpSpPr>
          <a:xfrm>
            <a:off x="841949" y="2728063"/>
            <a:ext cx="1080000" cy="1080000"/>
            <a:chOff x="669836" y="1644277"/>
            <a:chExt cx="1080000" cy="1080000"/>
          </a:xfrm>
        </p:grpSpPr>
        <p:sp>
          <p:nvSpPr>
            <p:cNvPr id="52" name="Ellips 51">
              <a:extLst>
                <a:ext uri="{FF2B5EF4-FFF2-40B4-BE49-F238E27FC236}">
                  <a16:creationId xmlns:a16="http://schemas.microsoft.com/office/drawing/2014/main" id="{0729CD0A-E516-4772-8ADD-DE0EEFE3BA50}"/>
                </a:ext>
              </a:extLst>
            </p:cNvPr>
            <p:cNvSpPr/>
            <p:nvPr/>
          </p:nvSpPr>
          <p:spPr>
            <a:xfrm>
              <a:off x="669836" y="1644277"/>
              <a:ext cx="1080000" cy="1080000"/>
            </a:xfrm>
            <a:prstGeom prst="ellipse">
              <a:avLst/>
            </a:prstGeom>
            <a:noFill/>
            <a:ln>
              <a:solidFill>
                <a:srgbClr val="FBC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Ellips 52">
              <a:extLst>
                <a:ext uri="{FF2B5EF4-FFF2-40B4-BE49-F238E27FC236}">
                  <a16:creationId xmlns:a16="http://schemas.microsoft.com/office/drawing/2014/main" id="{2AE6833D-7BC6-4C45-8230-7BAEF6F6879E}"/>
                </a:ext>
              </a:extLst>
            </p:cNvPr>
            <p:cNvSpPr/>
            <p:nvPr/>
          </p:nvSpPr>
          <p:spPr>
            <a:xfrm>
              <a:off x="849836" y="1824277"/>
              <a:ext cx="720000" cy="720000"/>
            </a:xfrm>
            <a:prstGeom prst="ellipse">
              <a:avLst/>
            </a:prstGeom>
            <a:noFill/>
            <a:ln>
              <a:solidFill>
                <a:srgbClr val="FBC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Ellips 53">
              <a:extLst>
                <a:ext uri="{FF2B5EF4-FFF2-40B4-BE49-F238E27FC236}">
                  <a16:creationId xmlns:a16="http://schemas.microsoft.com/office/drawing/2014/main" id="{9A29171B-4153-4FD7-8FAF-C1A28BB345D3}"/>
                </a:ext>
              </a:extLst>
            </p:cNvPr>
            <p:cNvSpPr/>
            <p:nvPr/>
          </p:nvSpPr>
          <p:spPr>
            <a:xfrm>
              <a:off x="1029836" y="2004277"/>
              <a:ext cx="360000" cy="360000"/>
            </a:xfrm>
            <a:prstGeom prst="ellipse">
              <a:avLst/>
            </a:prstGeom>
            <a:solidFill>
              <a:schemeClr val="accent2"/>
            </a:solidFill>
            <a:ln>
              <a:solidFill>
                <a:srgbClr val="FBC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5" name="Grupp 54">
            <a:extLst>
              <a:ext uri="{FF2B5EF4-FFF2-40B4-BE49-F238E27FC236}">
                <a16:creationId xmlns:a16="http://schemas.microsoft.com/office/drawing/2014/main" id="{3C6B5444-4CB2-4FD0-AD69-A6DF21443A19}"/>
              </a:ext>
            </a:extLst>
          </p:cNvPr>
          <p:cNvGrpSpPr/>
          <p:nvPr/>
        </p:nvGrpSpPr>
        <p:grpSpPr>
          <a:xfrm>
            <a:off x="846100" y="4063562"/>
            <a:ext cx="1080000" cy="1080000"/>
            <a:chOff x="301814" y="3572408"/>
            <a:chExt cx="1080000" cy="1080000"/>
          </a:xfrm>
        </p:grpSpPr>
        <p:sp>
          <p:nvSpPr>
            <p:cNvPr id="56" name="Ellips 55">
              <a:extLst>
                <a:ext uri="{FF2B5EF4-FFF2-40B4-BE49-F238E27FC236}">
                  <a16:creationId xmlns:a16="http://schemas.microsoft.com/office/drawing/2014/main" id="{AEA6C0AD-E240-47E0-9FED-5223643BE189}"/>
                </a:ext>
              </a:extLst>
            </p:cNvPr>
            <p:cNvSpPr/>
            <p:nvPr/>
          </p:nvSpPr>
          <p:spPr>
            <a:xfrm>
              <a:off x="481814" y="3752408"/>
              <a:ext cx="720000" cy="720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Ellips 56">
              <a:extLst>
                <a:ext uri="{FF2B5EF4-FFF2-40B4-BE49-F238E27FC236}">
                  <a16:creationId xmlns:a16="http://schemas.microsoft.com/office/drawing/2014/main" id="{A545102F-C86D-47DE-A731-88F9E91001BC}"/>
                </a:ext>
              </a:extLst>
            </p:cNvPr>
            <p:cNvSpPr/>
            <p:nvPr/>
          </p:nvSpPr>
          <p:spPr>
            <a:xfrm>
              <a:off x="301814" y="3572408"/>
              <a:ext cx="1080000" cy="1080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Ellips 57">
              <a:extLst>
                <a:ext uri="{FF2B5EF4-FFF2-40B4-BE49-F238E27FC236}">
                  <a16:creationId xmlns:a16="http://schemas.microsoft.com/office/drawing/2014/main" id="{68B3D376-8831-4730-ABE0-537293ED11D7}"/>
                </a:ext>
              </a:extLst>
            </p:cNvPr>
            <p:cNvSpPr/>
            <p:nvPr/>
          </p:nvSpPr>
          <p:spPr>
            <a:xfrm>
              <a:off x="661814" y="3932408"/>
              <a:ext cx="360000" cy="360000"/>
            </a:xfrm>
            <a:prstGeom prst="ellipse">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9" name="Grupp 58">
            <a:extLst>
              <a:ext uri="{FF2B5EF4-FFF2-40B4-BE49-F238E27FC236}">
                <a16:creationId xmlns:a16="http://schemas.microsoft.com/office/drawing/2014/main" id="{281FAF6C-B639-492E-B080-10DF4F7F37DB}"/>
              </a:ext>
            </a:extLst>
          </p:cNvPr>
          <p:cNvGrpSpPr/>
          <p:nvPr/>
        </p:nvGrpSpPr>
        <p:grpSpPr>
          <a:xfrm>
            <a:off x="841949" y="5399061"/>
            <a:ext cx="1080000" cy="1080000"/>
            <a:chOff x="301814" y="5415798"/>
            <a:chExt cx="1080000" cy="1080000"/>
          </a:xfrm>
        </p:grpSpPr>
        <p:sp>
          <p:nvSpPr>
            <p:cNvPr id="60" name="Ellips 59">
              <a:extLst>
                <a:ext uri="{FF2B5EF4-FFF2-40B4-BE49-F238E27FC236}">
                  <a16:creationId xmlns:a16="http://schemas.microsoft.com/office/drawing/2014/main" id="{ED7E37A4-24E2-4659-96EA-45CBB0030638}"/>
                </a:ext>
              </a:extLst>
            </p:cNvPr>
            <p:cNvSpPr/>
            <p:nvPr/>
          </p:nvSpPr>
          <p:spPr>
            <a:xfrm>
              <a:off x="301814" y="5415798"/>
              <a:ext cx="1080000" cy="1080000"/>
            </a:xfrm>
            <a:prstGeom prst="ellipse">
              <a:avLst/>
            </a:prstGeom>
            <a:solidFill>
              <a:schemeClr val="accent2"/>
            </a:solidFill>
            <a:ln>
              <a:solidFill>
                <a:srgbClr val="FBC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1" name="Grupp 60">
              <a:extLst>
                <a:ext uri="{FF2B5EF4-FFF2-40B4-BE49-F238E27FC236}">
                  <a16:creationId xmlns:a16="http://schemas.microsoft.com/office/drawing/2014/main" id="{14456F45-02D4-4B43-9462-99E13375DE0B}"/>
                </a:ext>
              </a:extLst>
            </p:cNvPr>
            <p:cNvGrpSpPr/>
            <p:nvPr/>
          </p:nvGrpSpPr>
          <p:grpSpPr>
            <a:xfrm>
              <a:off x="481814" y="5595798"/>
              <a:ext cx="720000" cy="720000"/>
              <a:chOff x="849836" y="1824277"/>
              <a:chExt cx="720000" cy="720000"/>
            </a:xfrm>
            <a:solidFill>
              <a:schemeClr val="accent1"/>
            </a:solidFill>
          </p:grpSpPr>
          <p:sp>
            <p:nvSpPr>
              <p:cNvPr id="62" name="Ellips 61">
                <a:extLst>
                  <a:ext uri="{FF2B5EF4-FFF2-40B4-BE49-F238E27FC236}">
                    <a16:creationId xmlns:a16="http://schemas.microsoft.com/office/drawing/2014/main" id="{0865F519-08F8-4EF6-B7A4-2CE959FEB822}"/>
                  </a:ext>
                </a:extLst>
              </p:cNvPr>
              <p:cNvSpPr/>
              <p:nvPr/>
            </p:nvSpPr>
            <p:spPr>
              <a:xfrm>
                <a:off x="849836" y="1824277"/>
                <a:ext cx="720000" cy="720000"/>
              </a:xfrm>
              <a:prstGeom prst="ellipse">
                <a:avLst/>
              </a:prstGeom>
              <a:grpFill/>
              <a:ln>
                <a:solidFill>
                  <a:srgbClr val="FBC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Ellips 62">
                <a:extLst>
                  <a:ext uri="{FF2B5EF4-FFF2-40B4-BE49-F238E27FC236}">
                    <a16:creationId xmlns:a16="http://schemas.microsoft.com/office/drawing/2014/main" id="{7FD3A271-D433-40B4-814D-80EAC71E9633}"/>
                  </a:ext>
                </a:extLst>
              </p:cNvPr>
              <p:cNvSpPr/>
              <p:nvPr/>
            </p:nvSpPr>
            <p:spPr>
              <a:xfrm>
                <a:off x="1029836" y="2004277"/>
                <a:ext cx="360000" cy="360000"/>
              </a:xfrm>
              <a:prstGeom prst="ellipse">
                <a:avLst/>
              </a:prstGeom>
              <a:grpFill/>
              <a:ln>
                <a:solidFill>
                  <a:srgbClr val="FBCA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64" name="Platshållare för text 6">
            <a:extLst>
              <a:ext uri="{FF2B5EF4-FFF2-40B4-BE49-F238E27FC236}">
                <a16:creationId xmlns:a16="http://schemas.microsoft.com/office/drawing/2014/main" id="{F6B57DD7-1616-4CBF-9621-B3796D38DCBB}"/>
              </a:ext>
            </a:extLst>
          </p:cNvPr>
          <p:cNvSpPr txBox="1">
            <a:spLocks/>
          </p:cNvSpPr>
          <p:nvPr/>
        </p:nvSpPr>
        <p:spPr>
          <a:xfrm>
            <a:off x="2106101" y="4260389"/>
            <a:ext cx="3989900" cy="880177"/>
          </a:xfrm>
          <a:prstGeom prst="rect">
            <a:avLst/>
          </a:prstGeom>
        </p:spPr>
        <p:txBody>
          <a:bodyPr vert="horz" lIns="0" tIns="0" rIns="0" bIns="0" rtlCol="0">
            <a:normAutofit/>
          </a:bodyPr>
          <a:lstStyle>
            <a:lvl1pPr marL="0" indent="0" algn="l" defTabSz="914400" rtl="0" eaLnBrk="1" latinLnBrk="0" hangingPunct="1">
              <a:lnSpc>
                <a:spcPct val="95000"/>
              </a:lnSpc>
              <a:spcBef>
                <a:spcPts val="1000"/>
              </a:spcBef>
              <a:buClr>
                <a:schemeClr val="bg2"/>
              </a:buClr>
              <a:buSzPct val="100000"/>
              <a:buFont typeface="Arial" panose="020B0604020202020204" pitchFamily="34" charset="0"/>
              <a:buNone/>
              <a:defRPr sz="1800" b="0" i="0" kern="1200">
                <a:solidFill>
                  <a:schemeClr val="accent1"/>
                </a:solidFill>
                <a:latin typeface="Stag Sans Book" panose="020B0503040000020004" pitchFamily="34" charset="77"/>
                <a:ea typeface="+mn-ea"/>
                <a:cs typeface="+mn-cs"/>
              </a:defRPr>
            </a:lvl1pPr>
            <a:lvl2pPr marL="457200" indent="0" algn="l" defTabSz="914400" rtl="0" eaLnBrk="1" latinLnBrk="0" hangingPunct="1">
              <a:lnSpc>
                <a:spcPct val="95000"/>
              </a:lnSpc>
              <a:spcBef>
                <a:spcPts val="500"/>
              </a:spcBef>
              <a:buFont typeface="Arial" panose="020B0604020202020204" pitchFamily="34" charset="0"/>
              <a:buNone/>
              <a:defRPr sz="1400" kern="1200">
                <a:solidFill>
                  <a:schemeClr val="accent1"/>
                </a:solidFill>
                <a:latin typeface="+mn-lt"/>
                <a:ea typeface="+mn-ea"/>
                <a:cs typeface="+mn-cs"/>
              </a:defRPr>
            </a:lvl2pPr>
            <a:lvl3pPr marL="914400" indent="0" algn="l" defTabSz="914400" rtl="0" eaLnBrk="1" latinLnBrk="0" hangingPunct="1">
              <a:lnSpc>
                <a:spcPct val="95000"/>
              </a:lnSpc>
              <a:spcBef>
                <a:spcPts val="500"/>
              </a:spcBef>
              <a:buFont typeface="Arial" panose="020B0604020202020204" pitchFamily="34" charset="0"/>
              <a:buNone/>
              <a:defRPr sz="1200" kern="1200">
                <a:solidFill>
                  <a:schemeClr val="accent1"/>
                </a:solidFill>
                <a:latin typeface="+mn-lt"/>
                <a:ea typeface="+mn-ea"/>
                <a:cs typeface="+mn-cs"/>
              </a:defRPr>
            </a:lvl3pPr>
            <a:lvl4pPr marL="1371600" indent="0" algn="l" defTabSz="914400" rtl="0" eaLnBrk="1" latinLnBrk="0" hangingPunct="1">
              <a:lnSpc>
                <a:spcPct val="95000"/>
              </a:lnSpc>
              <a:spcBef>
                <a:spcPts val="500"/>
              </a:spcBef>
              <a:buFont typeface="Arial" panose="020B0604020202020204" pitchFamily="34" charset="0"/>
              <a:buNone/>
              <a:defRPr sz="1000" kern="1200">
                <a:solidFill>
                  <a:schemeClr val="accent1"/>
                </a:solidFill>
                <a:latin typeface="+mn-lt"/>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10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3200" b="1">
                <a:solidFill>
                  <a:schemeClr val="accent2"/>
                </a:solidFill>
                <a:latin typeface="+mn-lt"/>
              </a:rPr>
              <a:t>VÄLMÅENDE</a:t>
            </a:r>
            <a:br>
              <a:rPr lang="sv-SE" sz="4000">
                <a:solidFill>
                  <a:schemeClr val="bg1"/>
                </a:solidFill>
                <a:latin typeface="+mn-lt"/>
              </a:rPr>
            </a:br>
            <a:r>
              <a:rPr lang="sv-SE">
                <a:solidFill>
                  <a:schemeClr val="bg1"/>
                </a:solidFill>
                <a:latin typeface="+mn-lt"/>
              </a:rPr>
              <a:t>Skador och hälsa</a:t>
            </a:r>
          </a:p>
        </p:txBody>
      </p:sp>
      <p:sp>
        <p:nvSpPr>
          <p:cNvPr id="65" name="Platshållare för text 6">
            <a:extLst>
              <a:ext uri="{FF2B5EF4-FFF2-40B4-BE49-F238E27FC236}">
                <a16:creationId xmlns:a16="http://schemas.microsoft.com/office/drawing/2014/main" id="{33DB7AE6-6011-4DB6-ADAB-90599EB9607A}"/>
              </a:ext>
            </a:extLst>
          </p:cNvPr>
          <p:cNvSpPr txBox="1">
            <a:spLocks/>
          </p:cNvSpPr>
          <p:nvPr/>
        </p:nvSpPr>
        <p:spPr>
          <a:xfrm>
            <a:off x="2101950" y="5472387"/>
            <a:ext cx="3616021" cy="1093277"/>
          </a:xfrm>
          <a:prstGeom prst="rect">
            <a:avLst/>
          </a:prstGeom>
        </p:spPr>
        <p:txBody>
          <a:bodyPr vert="horz" lIns="0" tIns="0" rIns="0" bIns="0" rtlCol="0" anchor="t">
            <a:normAutofit/>
          </a:bodyPr>
          <a:lstStyle>
            <a:lvl1pPr marL="0" indent="0" algn="l" defTabSz="914400" rtl="0" eaLnBrk="1" latinLnBrk="0" hangingPunct="1">
              <a:lnSpc>
                <a:spcPct val="95000"/>
              </a:lnSpc>
              <a:spcBef>
                <a:spcPts val="1000"/>
              </a:spcBef>
              <a:buClr>
                <a:schemeClr val="bg2"/>
              </a:buClr>
              <a:buSzPct val="100000"/>
              <a:buFont typeface="Arial" panose="020B0604020202020204" pitchFamily="34" charset="0"/>
              <a:buNone/>
              <a:defRPr sz="1800" b="0" i="0" kern="1200">
                <a:solidFill>
                  <a:schemeClr val="accent1"/>
                </a:solidFill>
                <a:latin typeface="Stag Sans Book" panose="020B0503040000020004" pitchFamily="34" charset="77"/>
                <a:ea typeface="+mn-ea"/>
                <a:cs typeface="+mn-cs"/>
              </a:defRPr>
            </a:lvl1pPr>
            <a:lvl2pPr marL="457200" indent="0" algn="l" defTabSz="914400" rtl="0" eaLnBrk="1" latinLnBrk="0" hangingPunct="1">
              <a:lnSpc>
                <a:spcPct val="95000"/>
              </a:lnSpc>
              <a:spcBef>
                <a:spcPts val="500"/>
              </a:spcBef>
              <a:buFont typeface="Arial" panose="020B0604020202020204" pitchFamily="34" charset="0"/>
              <a:buNone/>
              <a:defRPr sz="1400" kern="1200">
                <a:solidFill>
                  <a:schemeClr val="accent1"/>
                </a:solidFill>
                <a:latin typeface="+mn-lt"/>
                <a:ea typeface="+mn-ea"/>
                <a:cs typeface="+mn-cs"/>
              </a:defRPr>
            </a:lvl2pPr>
            <a:lvl3pPr marL="914400" indent="0" algn="l" defTabSz="914400" rtl="0" eaLnBrk="1" latinLnBrk="0" hangingPunct="1">
              <a:lnSpc>
                <a:spcPct val="95000"/>
              </a:lnSpc>
              <a:spcBef>
                <a:spcPts val="500"/>
              </a:spcBef>
              <a:buFont typeface="Arial" panose="020B0604020202020204" pitchFamily="34" charset="0"/>
              <a:buNone/>
              <a:defRPr sz="1200" kern="1200">
                <a:solidFill>
                  <a:schemeClr val="accent1"/>
                </a:solidFill>
                <a:latin typeface="+mn-lt"/>
                <a:ea typeface="+mn-ea"/>
                <a:cs typeface="+mn-cs"/>
              </a:defRPr>
            </a:lvl3pPr>
            <a:lvl4pPr marL="1371600" indent="0" algn="l" defTabSz="914400" rtl="0" eaLnBrk="1" latinLnBrk="0" hangingPunct="1">
              <a:lnSpc>
                <a:spcPct val="95000"/>
              </a:lnSpc>
              <a:spcBef>
                <a:spcPts val="500"/>
              </a:spcBef>
              <a:buFont typeface="Arial" panose="020B0604020202020204" pitchFamily="34" charset="0"/>
              <a:buNone/>
              <a:defRPr sz="1000" kern="1200">
                <a:solidFill>
                  <a:schemeClr val="accent1"/>
                </a:solidFill>
                <a:latin typeface="+mn-lt"/>
                <a:ea typeface="+mn-ea"/>
                <a:cs typeface="+mn-cs"/>
              </a:defRPr>
            </a:lvl4pPr>
            <a:lvl5pPr marL="1828800" indent="0" algn="l" defTabSz="914400" rtl="0" eaLnBrk="1" latinLnBrk="0" hangingPunct="1">
              <a:lnSpc>
                <a:spcPct val="95000"/>
              </a:lnSpc>
              <a:spcBef>
                <a:spcPts val="500"/>
              </a:spcBef>
              <a:buFont typeface="Arial" panose="020B0604020202020204" pitchFamily="34" charset="0"/>
              <a:buNone/>
              <a:defRPr sz="1000" kern="1200">
                <a:solidFill>
                  <a:schemeClr val="accen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sv-SE" sz="3200" b="1">
                <a:solidFill>
                  <a:schemeClr val="accent2"/>
                </a:solidFill>
                <a:latin typeface="+mn-lt"/>
              </a:rPr>
              <a:t>FÖRUTSÄTTNINGAR</a:t>
            </a:r>
            <a:br>
              <a:rPr lang="sv-SE" sz="3200">
                <a:solidFill>
                  <a:schemeClr val="bg1"/>
                </a:solidFill>
                <a:latin typeface="+mn-lt"/>
              </a:rPr>
            </a:br>
            <a:r>
              <a:rPr lang="sv-SE">
                <a:solidFill>
                  <a:schemeClr val="bg1"/>
                </a:solidFill>
                <a:latin typeface="+mn-lt"/>
              </a:rPr>
              <a:t>Möjligheter att hålla på med fotboll</a:t>
            </a:r>
            <a:endParaRPr lang="sv-SE" sz="3200">
              <a:solidFill>
                <a:schemeClr val="bg1"/>
              </a:solidFill>
              <a:latin typeface="+mn-lt"/>
            </a:endParaRPr>
          </a:p>
          <a:p>
            <a:endParaRPr lang="sv-SE" sz="3200">
              <a:solidFill>
                <a:schemeClr val="bg1"/>
              </a:solidFill>
              <a:latin typeface="+mn-lt"/>
            </a:endParaRPr>
          </a:p>
        </p:txBody>
      </p:sp>
      <p:sp>
        <p:nvSpPr>
          <p:cNvPr id="26" name="Platshållare för sidfot 2">
            <a:extLst>
              <a:ext uri="{FF2B5EF4-FFF2-40B4-BE49-F238E27FC236}">
                <a16:creationId xmlns:a16="http://schemas.microsoft.com/office/drawing/2014/main" id="{BA8B5DE3-AAA3-4C1D-8313-8CDFDE112DD7}"/>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Tree>
    <p:extLst>
      <p:ext uri="{BB962C8B-B14F-4D97-AF65-F5344CB8AC3E}">
        <p14:creationId xmlns:p14="http://schemas.microsoft.com/office/powerpoint/2010/main" val="312460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fd610cef-2e3e-40bb-84c7-7478e0089e3c" descr="Image">
            <a:extLst>
              <a:ext uri="{FF2B5EF4-FFF2-40B4-BE49-F238E27FC236}">
                <a16:creationId xmlns:a16="http://schemas.microsoft.com/office/drawing/2014/main" id="{A144DB2A-F9B0-4D55-930B-47FD60D541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39" b="5651"/>
          <a:stretch/>
        </p:blipFill>
        <p:spPr bwMode="auto">
          <a:xfrm>
            <a:off x="0" y="0"/>
            <a:ext cx="12183527" cy="685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Match</a:t>
            </a:r>
          </a:p>
        </p:txBody>
      </p:sp>
      <p:sp>
        <p:nvSpPr>
          <p:cNvPr id="2" name="Platshållare för sidfot 1">
            <a:extLst>
              <a:ext uri="{FF2B5EF4-FFF2-40B4-BE49-F238E27FC236}">
                <a16:creationId xmlns:a16="http://schemas.microsoft.com/office/drawing/2014/main" id="{32EEB8AB-68BE-4324-B22D-549978447EA8}"/>
              </a:ext>
            </a:extLst>
          </p:cNvPr>
          <p:cNvSpPr>
            <a:spLocks noGrp="1"/>
          </p:cNvSpPr>
          <p:nvPr>
            <p:ph type="ftr" sz="quarter" idx="11"/>
          </p:nvPr>
        </p:nvSpPr>
        <p:spPr/>
        <p:txBody>
          <a:bodyPr/>
          <a:lstStyle/>
          <a:p>
            <a:r>
              <a:rPr lang="sv-SE"/>
              <a:t>Nationella spelformer, utbildning 11 mot 11 (15-19 år)</a:t>
            </a:r>
            <a:endParaRPr lang="sv-SE" dirty="0"/>
          </a:p>
        </p:txBody>
      </p:sp>
    </p:spTree>
    <p:extLst>
      <p:ext uri="{BB962C8B-B14F-4D97-AF65-F5344CB8AC3E}">
        <p14:creationId xmlns:p14="http://schemas.microsoft.com/office/powerpoint/2010/main" val="1938359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Spelformen 11 mot 11</a:t>
            </a:r>
          </a:p>
        </p:txBody>
      </p:sp>
      <p:sp>
        <p:nvSpPr>
          <p:cNvPr id="2" name="Platshållare för sidfot 1">
            <a:extLst>
              <a:ext uri="{FF2B5EF4-FFF2-40B4-BE49-F238E27FC236}">
                <a16:creationId xmlns:a16="http://schemas.microsoft.com/office/drawing/2014/main" id="{D4A0E030-9356-464C-AFD5-46935F0BD2EE}"/>
              </a:ext>
            </a:extLst>
          </p:cNvPr>
          <p:cNvSpPr>
            <a:spLocks noGrp="1"/>
          </p:cNvSpPr>
          <p:nvPr>
            <p:ph type="ftr" sz="quarter" idx="11"/>
          </p:nvPr>
        </p:nvSpPr>
        <p:spPr/>
        <p:txBody>
          <a:bodyPr/>
          <a:lstStyle/>
          <a:p>
            <a:r>
              <a:rPr lang="sv-SE"/>
              <a:t>Nationella spelformer, utbildning 11 mot 11 (15-19 år)</a:t>
            </a:r>
            <a:endParaRPr lang="sv-SE" dirty="0"/>
          </a:p>
        </p:txBody>
      </p:sp>
      <p:graphicFrame>
        <p:nvGraphicFramePr>
          <p:cNvPr id="11" name="Tabell 10">
            <a:extLst>
              <a:ext uri="{FF2B5EF4-FFF2-40B4-BE49-F238E27FC236}">
                <a16:creationId xmlns:a16="http://schemas.microsoft.com/office/drawing/2014/main" id="{E25B356F-B2F7-445F-980E-825A5D492BB6}"/>
              </a:ext>
            </a:extLst>
          </p:cNvPr>
          <p:cNvGraphicFramePr>
            <a:graphicFrameLocks noGrp="1"/>
          </p:cNvGraphicFramePr>
          <p:nvPr>
            <p:extLst>
              <p:ext uri="{D42A27DB-BD31-4B8C-83A1-F6EECF244321}">
                <p14:modId xmlns:p14="http://schemas.microsoft.com/office/powerpoint/2010/main" val="2991301710"/>
              </p:ext>
            </p:extLst>
          </p:nvPr>
        </p:nvGraphicFramePr>
        <p:xfrm>
          <a:off x="419578" y="2981774"/>
          <a:ext cx="8276552" cy="3130676"/>
        </p:xfrm>
        <a:graphic>
          <a:graphicData uri="http://schemas.openxmlformats.org/drawingml/2006/table">
            <a:tbl>
              <a:tblPr firstRow="1" bandRow="1">
                <a:tableStyleId>{5C22544A-7EE6-4342-B048-85BDC9FD1C3A}</a:tableStyleId>
              </a:tblPr>
              <a:tblGrid>
                <a:gridCol w="1407881">
                  <a:extLst>
                    <a:ext uri="{9D8B030D-6E8A-4147-A177-3AD203B41FA5}">
                      <a16:colId xmlns:a16="http://schemas.microsoft.com/office/drawing/2014/main" val="1557111780"/>
                    </a:ext>
                  </a:extLst>
                </a:gridCol>
                <a:gridCol w="3351031">
                  <a:extLst>
                    <a:ext uri="{9D8B030D-6E8A-4147-A177-3AD203B41FA5}">
                      <a16:colId xmlns:a16="http://schemas.microsoft.com/office/drawing/2014/main" val="3940178908"/>
                    </a:ext>
                  </a:extLst>
                </a:gridCol>
                <a:gridCol w="3517640">
                  <a:extLst>
                    <a:ext uri="{9D8B030D-6E8A-4147-A177-3AD203B41FA5}">
                      <a16:colId xmlns:a16="http://schemas.microsoft.com/office/drawing/2014/main" val="3980182603"/>
                    </a:ext>
                  </a:extLst>
                </a:gridCol>
              </a:tblGrid>
              <a:tr h="347265">
                <a:tc>
                  <a:txBody>
                    <a:bodyPr/>
                    <a:lstStyle/>
                    <a:p>
                      <a:endParaRPr lang="sv-SE" dirty="0"/>
                    </a:p>
                  </a:txBody>
                  <a:tcPr/>
                </a:tc>
                <a:tc>
                  <a:txBody>
                    <a:bodyPr/>
                    <a:lstStyle/>
                    <a:p>
                      <a:r>
                        <a:rPr lang="sv-SE" dirty="0"/>
                        <a:t>Regler</a:t>
                      </a:r>
                    </a:p>
                  </a:txBody>
                  <a:tcPr/>
                </a:tc>
                <a:tc>
                  <a:txBody>
                    <a:bodyPr/>
                    <a:lstStyle/>
                    <a:p>
                      <a:r>
                        <a:rPr lang="sv-SE" dirty="0"/>
                        <a:t>Rekommendationer</a:t>
                      </a:r>
                    </a:p>
                  </a:txBody>
                  <a:tcPr/>
                </a:tc>
                <a:extLst>
                  <a:ext uri="{0D108BD9-81ED-4DB2-BD59-A6C34878D82A}">
                    <a16:rowId xmlns:a16="http://schemas.microsoft.com/office/drawing/2014/main" val="3717606686"/>
                  </a:ext>
                </a:extLst>
              </a:tr>
              <a:tr h="350900">
                <a:tc>
                  <a:txBody>
                    <a:bodyPr/>
                    <a:lstStyle/>
                    <a:p>
                      <a:r>
                        <a:rPr lang="sv-SE" dirty="0"/>
                        <a:t>Plan</a:t>
                      </a:r>
                    </a:p>
                  </a:txBody>
                  <a:tcPr/>
                </a:tc>
                <a:tc>
                  <a:txBody>
                    <a:bodyPr/>
                    <a:lstStyle/>
                    <a:p>
                      <a:r>
                        <a:rPr lang="sv-SE" dirty="0"/>
                        <a:t>90-120 x 45-90 m</a:t>
                      </a:r>
                    </a:p>
                  </a:txBody>
                  <a:tcPr/>
                </a:tc>
                <a:tc>
                  <a:txBody>
                    <a:bodyPr/>
                    <a:lstStyle/>
                    <a:p>
                      <a:r>
                        <a:rPr lang="sv-SE" dirty="0"/>
                        <a:t>105 x 65 m</a:t>
                      </a:r>
                    </a:p>
                  </a:txBody>
                  <a:tcPr/>
                </a:tc>
                <a:extLst>
                  <a:ext uri="{0D108BD9-81ED-4DB2-BD59-A6C34878D82A}">
                    <a16:rowId xmlns:a16="http://schemas.microsoft.com/office/drawing/2014/main" val="3100581300"/>
                  </a:ext>
                </a:extLst>
              </a:tr>
              <a:tr h="387476">
                <a:tc>
                  <a:txBody>
                    <a:bodyPr/>
                    <a:lstStyle/>
                    <a:p>
                      <a:r>
                        <a:rPr lang="sv-SE" dirty="0"/>
                        <a:t>Boll</a:t>
                      </a:r>
                    </a:p>
                  </a:txBody>
                  <a:tcPr/>
                </a:tc>
                <a:tc>
                  <a:txBody>
                    <a:bodyPr/>
                    <a:lstStyle/>
                    <a:p>
                      <a:r>
                        <a:rPr lang="sv-SE" dirty="0"/>
                        <a:t>Storlek 5</a:t>
                      </a:r>
                    </a:p>
                  </a:txBody>
                  <a:tcPr/>
                </a:tc>
                <a:tc>
                  <a:txBody>
                    <a:bodyPr/>
                    <a:lstStyle/>
                    <a:p>
                      <a:r>
                        <a:rPr lang="sv-SE" dirty="0"/>
                        <a:t>Boll av god kvalité</a:t>
                      </a:r>
                    </a:p>
                  </a:txBody>
                  <a:tcPr/>
                </a:tc>
                <a:extLst>
                  <a:ext uri="{0D108BD9-81ED-4DB2-BD59-A6C34878D82A}">
                    <a16:rowId xmlns:a16="http://schemas.microsoft.com/office/drawing/2014/main" val="2827382177"/>
                  </a:ext>
                </a:extLst>
              </a:tr>
              <a:tr h="347265">
                <a:tc>
                  <a:txBody>
                    <a:bodyPr/>
                    <a:lstStyle/>
                    <a:p>
                      <a:r>
                        <a:rPr lang="sv-SE" dirty="0"/>
                        <a:t>Speltid</a:t>
                      </a:r>
                    </a:p>
                  </a:txBody>
                  <a:tcPr/>
                </a:tc>
                <a:tc>
                  <a:txBody>
                    <a:bodyPr/>
                    <a:lstStyle/>
                    <a:p>
                      <a:r>
                        <a:rPr lang="sv-SE" dirty="0"/>
                        <a:t>2 x 40 min för 15-åringar</a:t>
                      </a:r>
                    </a:p>
                    <a:p>
                      <a:r>
                        <a:rPr lang="sv-SE" dirty="0"/>
                        <a:t>2 x 45 min för 16-19-åringar</a:t>
                      </a:r>
                    </a:p>
                  </a:txBody>
                  <a:tcPr/>
                </a:tc>
                <a:tc>
                  <a:txBody>
                    <a:bodyPr/>
                    <a:lstStyle/>
                    <a:p>
                      <a:r>
                        <a:rPr lang="sv-SE" b="1" dirty="0"/>
                        <a:t>Alla spelar minst halva matchen</a:t>
                      </a:r>
                    </a:p>
                  </a:txBody>
                  <a:tcPr/>
                </a:tc>
                <a:extLst>
                  <a:ext uri="{0D108BD9-81ED-4DB2-BD59-A6C34878D82A}">
                    <a16:rowId xmlns:a16="http://schemas.microsoft.com/office/drawing/2014/main" val="3116724626"/>
                  </a:ext>
                </a:extLst>
              </a:tr>
              <a:tr h="347265">
                <a:tc>
                  <a:txBody>
                    <a:bodyPr/>
                    <a:lstStyle/>
                    <a:p>
                      <a:r>
                        <a:rPr lang="sv-SE" dirty="0"/>
                        <a:t>Spelare</a:t>
                      </a:r>
                    </a:p>
                  </a:txBody>
                  <a:tcPr/>
                </a:tc>
                <a:tc>
                  <a:txBody>
                    <a:bodyPr/>
                    <a:lstStyle/>
                    <a:p>
                      <a:r>
                        <a:rPr lang="sv-SE" dirty="0"/>
                        <a:t>11 på planen (inklusive målvakt)</a:t>
                      </a:r>
                    </a:p>
                  </a:txBody>
                  <a:tcPr/>
                </a:tc>
                <a:tc>
                  <a:txBody>
                    <a:bodyPr/>
                    <a:lstStyle/>
                    <a:p>
                      <a:r>
                        <a:rPr lang="sv-SE" dirty="0"/>
                        <a:t>3 avbytare</a:t>
                      </a:r>
                    </a:p>
                  </a:txBody>
                  <a:tcPr/>
                </a:tc>
                <a:extLst>
                  <a:ext uri="{0D108BD9-81ED-4DB2-BD59-A6C34878D82A}">
                    <a16:rowId xmlns:a16="http://schemas.microsoft.com/office/drawing/2014/main" val="2808466889"/>
                  </a:ext>
                </a:extLst>
              </a:tr>
              <a:tr h="347265">
                <a:tc>
                  <a:txBody>
                    <a:bodyPr/>
                    <a:lstStyle/>
                    <a:p>
                      <a:r>
                        <a:rPr lang="sv-SE" dirty="0"/>
                        <a:t>Byten</a:t>
                      </a:r>
                    </a:p>
                  </a:txBody>
                  <a:tcPr/>
                </a:tc>
                <a:tc>
                  <a:txBody>
                    <a:bodyPr/>
                    <a:lstStyle/>
                    <a:p>
                      <a:r>
                        <a:rPr lang="sv-SE" dirty="0"/>
                        <a:t>Fria byten</a:t>
                      </a:r>
                    </a:p>
                  </a:txBody>
                  <a:tcPr/>
                </a:tc>
                <a:tc>
                  <a:txBody>
                    <a:bodyPr/>
                    <a:lstStyle/>
                    <a:p>
                      <a:r>
                        <a:rPr lang="sv-SE" dirty="0"/>
                        <a:t>Byten i spelavbrott</a:t>
                      </a:r>
                    </a:p>
                  </a:txBody>
                  <a:tcPr/>
                </a:tc>
                <a:extLst>
                  <a:ext uri="{0D108BD9-81ED-4DB2-BD59-A6C34878D82A}">
                    <a16:rowId xmlns:a16="http://schemas.microsoft.com/office/drawing/2014/main" val="531249824"/>
                  </a:ext>
                </a:extLst>
              </a:tr>
              <a:tr h="590102">
                <a:tc>
                  <a:txBody>
                    <a:bodyPr/>
                    <a:lstStyle/>
                    <a:p>
                      <a:r>
                        <a:rPr lang="sv-SE" dirty="0"/>
                        <a:t>Fasta situationer</a:t>
                      </a:r>
                    </a:p>
                  </a:txBody>
                  <a:tcPr/>
                </a:tc>
                <a:tc>
                  <a:txBody>
                    <a:bodyPr/>
                    <a:lstStyle/>
                    <a:p>
                      <a:r>
                        <a:rPr lang="sv-SE" dirty="0"/>
                        <a:t>Avstånd 9,15 m</a:t>
                      </a:r>
                    </a:p>
                    <a:p>
                      <a:r>
                        <a:rPr lang="sv-SE" dirty="0"/>
                        <a:t>Avstånd straff 11 m</a:t>
                      </a:r>
                    </a:p>
                  </a:txBody>
                  <a:tcPr/>
                </a:tc>
                <a:tc>
                  <a:txBody>
                    <a:bodyPr/>
                    <a:lstStyle/>
                    <a:p>
                      <a:endParaRPr lang="sv-SE" dirty="0"/>
                    </a:p>
                  </a:txBody>
                  <a:tcPr/>
                </a:tc>
                <a:extLst>
                  <a:ext uri="{0D108BD9-81ED-4DB2-BD59-A6C34878D82A}">
                    <a16:rowId xmlns:a16="http://schemas.microsoft.com/office/drawing/2014/main" val="2359993510"/>
                  </a:ext>
                </a:extLst>
              </a:tr>
            </a:tbl>
          </a:graphicData>
        </a:graphic>
      </p:graphicFrame>
      <p:sp>
        <p:nvSpPr>
          <p:cNvPr id="7" name="Platshållare för text 2">
            <a:extLst>
              <a:ext uri="{FF2B5EF4-FFF2-40B4-BE49-F238E27FC236}">
                <a16:creationId xmlns:a16="http://schemas.microsoft.com/office/drawing/2014/main" id="{1BCC3619-F9ED-4FBE-961B-6BAEFB0E185E}"/>
              </a:ext>
            </a:extLst>
          </p:cNvPr>
          <p:cNvSpPr txBox="1">
            <a:spLocks/>
          </p:cNvSpPr>
          <p:nvPr/>
        </p:nvSpPr>
        <p:spPr>
          <a:xfrm>
            <a:off x="8980696" y="6529139"/>
            <a:ext cx="3211304" cy="328861"/>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lvl="1" indent="0" algn="r">
              <a:buNone/>
            </a:pPr>
            <a:r>
              <a:rPr lang="sv-SE" sz="1800" dirty="0">
                <a:solidFill>
                  <a:schemeClr val="bg1"/>
                </a:solidFill>
              </a:rPr>
              <a:t>svenskfotboll.se/spelformer</a:t>
            </a:r>
          </a:p>
        </p:txBody>
      </p:sp>
      <p:pic>
        <p:nvPicPr>
          <p:cNvPr id="9" name="Bildobjekt 8">
            <a:extLst>
              <a:ext uri="{FF2B5EF4-FFF2-40B4-BE49-F238E27FC236}">
                <a16:creationId xmlns:a16="http://schemas.microsoft.com/office/drawing/2014/main" id="{40A1BF78-03CF-4311-ADB8-20DE72787D3F}"/>
              </a:ext>
            </a:extLst>
          </p:cNvPr>
          <p:cNvPicPr>
            <a:picLocks noChangeAspect="1"/>
          </p:cNvPicPr>
          <p:nvPr/>
        </p:nvPicPr>
        <p:blipFill>
          <a:blip r:embed="rId3"/>
          <a:stretch>
            <a:fillRect/>
          </a:stretch>
        </p:blipFill>
        <p:spPr>
          <a:xfrm rot="247732">
            <a:off x="9543744" y="3493914"/>
            <a:ext cx="1490408" cy="21063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489463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a:extLst>
              <a:ext uri="{FF2B5EF4-FFF2-40B4-BE49-F238E27FC236}">
                <a16:creationId xmlns:a16="http://schemas.microsoft.com/office/drawing/2014/main" id="{846FB10D-7706-48D7-8C7D-2E1B67EC2CEC}"/>
              </a:ext>
            </a:extLst>
          </p:cNvPr>
          <p:cNvGraphicFramePr>
            <a:graphicFrameLocks noGrp="1"/>
          </p:cNvGraphicFramePr>
          <p:nvPr>
            <p:extLst>
              <p:ext uri="{D42A27DB-BD31-4B8C-83A1-F6EECF244321}">
                <p14:modId xmlns:p14="http://schemas.microsoft.com/office/powerpoint/2010/main" val="1749694710"/>
              </p:ext>
            </p:extLst>
          </p:nvPr>
        </p:nvGraphicFramePr>
        <p:xfrm>
          <a:off x="996723" y="2122064"/>
          <a:ext cx="8783935" cy="1529637"/>
        </p:xfrm>
        <a:graphic>
          <a:graphicData uri="http://schemas.openxmlformats.org/drawingml/2006/table">
            <a:tbl>
              <a:tblPr firstRow="1" bandRow="1">
                <a:tableStyleId>{5C22544A-7EE6-4342-B048-85BDC9FD1C3A}</a:tableStyleId>
              </a:tblPr>
              <a:tblGrid>
                <a:gridCol w="1901083">
                  <a:extLst>
                    <a:ext uri="{9D8B030D-6E8A-4147-A177-3AD203B41FA5}">
                      <a16:colId xmlns:a16="http://schemas.microsoft.com/office/drawing/2014/main" val="1329315104"/>
                    </a:ext>
                  </a:extLst>
                </a:gridCol>
                <a:gridCol w="3887860">
                  <a:extLst>
                    <a:ext uri="{9D8B030D-6E8A-4147-A177-3AD203B41FA5}">
                      <a16:colId xmlns:a16="http://schemas.microsoft.com/office/drawing/2014/main" val="2708777554"/>
                    </a:ext>
                  </a:extLst>
                </a:gridCol>
                <a:gridCol w="2994992">
                  <a:extLst>
                    <a:ext uri="{9D8B030D-6E8A-4147-A177-3AD203B41FA5}">
                      <a16:colId xmlns:a16="http://schemas.microsoft.com/office/drawing/2014/main" val="2683145483"/>
                    </a:ext>
                  </a:extLst>
                </a:gridCol>
              </a:tblGrid>
              <a:tr h="347265">
                <a:tc>
                  <a:txBody>
                    <a:bodyPr/>
                    <a:lstStyle/>
                    <a:p>
                      <a:endParaRPr lang="sv-SE" dirty="0"/>
                    </a:p>
                  </a:txBody>
                  <a:tcPr/>
                </a:tc>
                <a:tc>
                  <a:txBody>
                    <a:bodyPr/>
                    <a:lstStyle/>
                    <a:p>
                      <a:r>
                        <a:rPr lang="sv-SE" dirty="0"/>
                        <a:t>Regler</a:t>
                      </a:r>
                    </a:p>
                  </a:txBody>
                  <a:tcPr/>
                </a:tc>
                <a:tc>
                  <a:txBody>
                    <a:bodyPr/>
                    <a:lstStyle/>
                    <a:p>
                      <a:r>
                        <a:rPr lang="sv-SE" dirty="0"/>
                        <a:t>Rekommendationer</a:t>
                      </a:r>
                    </a:p>
                  </a:txBody>
                  <a:tcPr/>
                </a:tc>
                <a:extLst>
                  <a:ext uri="{0D108BD9-81ED-4DB2-BD59-A6C34878D82A}">
                    <a16:rowId xmlns:a16="http://schemas.microsoft.com/office/drawing/2014/main" val="541456750"/>
                  </a:ext>
                </a:extLst>
              </a:tr>
              <a:tr h="432357">
                <a:tc>
                  <a:txBody>
                    <a:bodyPr/>
                    <a:lstStyle/>
                    <a:p>
                      <a:r>
                        <a:rPr lang="sv-SE" dirty="0"/>
                        <a:t>Plan</a:t>
                      </a:r>
                    </a:p>
                  </a:txBody>
                  <a:tcPr/>
                </a:tc>
                <a:tc>
                  <a:txBody>
                    <a:bodyPr/>
                    <a:lstStyle/>
                    <a:p>
                      <a:r>
                        <a:rPr lang="sv-SE" sz="1800" b="0" i="0" kern="1200">
                          <a:solidFill>
                            <a:schemeClr val="dk1"/>
                          </a:solidFill>
                          <a:effectLst/>
                          <a:latin typeface="+mn-lt"/>
                          <a:ea typeface="+mn-ea"/>
                          <a:cs typeface="+mn-cs"/>
                        </a:rPr>
                        <a:t>100-110 x 60-68 m</a:t>
                      </a:r>
                      <a:endParaRPr lang="sv-SE"/>
                    </a:p>
                  </a:txBody>
                  <a:tcPr/>
                </a:tc>
                <a:tc>
                  <a:txBody>
                    <a:bodyPr/>
                    <a:lstStyle/>
                    <a:p>
                      <a:r>
                        <a:rPr lang="sv-SE" dirty="0"/>
                        <a:t>105 x 65 m</a:t>
                      </a:r>
                    </a:p>
                  </a:txBody>
                  <a:tcPr/>
                </a:tc>
                <a:extLst>
                  <a:ext uri="{0D108BD9-81ED-4DB2-BD59-A6C34878D82A}">
                    <a16:rowId xmlns:a16="http://schemas.microsoft.com/office/drawing/2014/main" val="3596440536"/>
                  </a:ext>
                </a:extLst>
              </a:tr>
              <a:tr h="347265">
                <a:tc>
                  <a:txBody>
                    <a:bodyPr/>
                    <a:lstStyle/>
                    <a:p>
                      <a:r>
                        <a:rPr lang="sv-SE" dirty="0"/>
                        <a:t>Mål</a:t>
                      </a:r>
                    </a:p>
                  </a:txBody>
                  <a:tcPr/>
                </a:tc>
                <a:tc>
                  <a:txBody>
                    <a:bodyPr/>
                    <a:lstStyle/>
                    <a:p>
                      <a:r>
                        <a:rPr lang="sv-SE" dirty="0"/>
                        <a:t>7,32 x 2,44 m</a:t>
                      </a:r>
                    </a:p>
                  </a:txBody>
                  <a:tcPr/>
                </a:tc>
                <a:tc>
                  <a:txBody>
                    <a:bodyPr/>
                    <a:lstStyle/>
                    <a:p>
                      <a:endParaRPr lang="sv-SE" sz="1800" kern="1200" dirty="0">
                        <a:solidFill>
                          <a:schemeClr val="dk1"/>
                        </a:solidFill>
                        <a:latin typeface="+mn-lt"/>
                        <a:ea typeface="+mn-ea"/>
                        <a:cs typeface="+mn-cs"/>
                      </a:endParaRPr>
                    </a:p>
                  </a:txBody>
                  <a:tcPr/>
                </a:tc>
                <a:extLst>
                  <a:ext uri="{0D108BD9-81ED-4DB2-BD59-A6C34878D82A}">
                    <a16:rowId xmlns:a16="http://schemas.microsoft.com/office/drawing/2014/main" val="1006846117"/>
                  </a:ext>
                </a:extLst>
              </a:tr>
              <a:tr h="347265">
                <a:tc>
                  <a:txBody>
                    <a:bodyPr/>
                    <a:lstStyle/>
                    <a:p>
                      <a:r>
                        <a:rPr lang="sv-SE" dirty="0"/>
                        <a:t>Straffområde</a:t>
                      </a:r>
                    </a:p>
                  </a:txBody>
                  <a:tcPr/>
                </a:tc>
                <a:tc>
                  <a:txBody>
                    <a:bodyPr/>
                    <a:lstStyle/>
                    <a:p>
                      <a:r>
                        <a:rPr lang="sv-SE" dirty="0"/>
                        <a:t>40,32 x 16,5 m</a:t>
                      </a:r>
                    </a:p>
                  </a:txBody>
                  <a:tcPr/>
                </a:tc>
                <a:tc>
                  <a:txBody>
                    <a:bodyPr/>
                    <a:lstStyle/>
                    <a:p>
                      <a:endParaRPr lang="sv-SE" dirty="0"/>
                    </a:p>
                  </a:txBody>
                  <a:tcPr/>
                </a:tc>
                <a:extLst>
                  <a:ext uri="{0D108BD9-81ED-4DB2-BD59-A6C34878D82A}">
                    <a16:rowId xmlns:a16="http://schemas.microsoft.com/office/drawing/2014/main" val="2405322896"/>
                  </a:ext>
                </a:extLst>
              </a:tr>
            </a:tbl>
          </a:graphicData>
        </a:graphic>
      </p:graphicFrame>
      <p:sp>
        <p:nvSpPr>
          <p:cNvPr id="10" name="Platshållare för sidfot 9">
            <a:extLst>
              <a:ext uri="{FF2B5EF4-FFF2-40B4-BE49-F238E27FC236}">
                <a16:creationId xmlns:a16="http://schemas.microsoft.com/office/drawing/2014/main" id="{4922BC7A-1E86-40CB-97DB-8BD5BD44AD5E}"/>
              </a:ext>
            </a:extLst>
          </p:cNvPr>
          <p:cNvSpPr>
            <a:spLocks noGrp="1"/>
          </p:cNvSpPr>
          <p:nvPr>
            <p:ph type="ftr" sz="quarter" idx="11"/>
          </p:nvPr>
        </p:nvSpPr>
        <p:spPr/>
        <p:txBody>
          <a:bodyPr/>
          <a:lstStyle/>
          <a:p>
            <a:r>
              <a:rPr lang="sv-SE"/>
              <a:t>Nationella spelformer, utbildning 11 mot 11 (15-19 år)</a:t>
            </a:r>
            <a:endParaRPr lang="sv-SE" dirty="0"/>
          </a:p>
        </p:txBody>
      </p:sp>
      <p:grpSp>
        <p:nvGrpSpPr>
          <p:cNvPr id="65" name="Grupp 64">
            <a:extLst>
              <a:ext uri="{FF2B5EF4-FFF2-40B4-BE49-F238E27FC236}">
                <a16:creationId xmlns:a16="http://schemas.microsoft.com/office/drawing/2014/main" id="{4678E592-A1CE-4B1F-BE2C-345FB11A26B7}"/>
              </a:ext>
            </a:extLst>
          </p:cNvPr>
          <p:cNvGrpSpPr/>
          <p:nvPr/>
        </p:nvGrpSpPr>
        <p:grpSpPr>
          <a:xfrm>
            <a:off x="1408583" y="2651123"/>
            <a:ext cx="9355417" cy="5791448"/>
            <a:chOff x="2316000" y="1602768"/>
            <a:chExt cx="7560001" cy="4680000"/>
          </a:xfrm>
          <a:scene3d>
            <a:camera prst="perspectiveRelaxedModerately">
              <a:rot lat="17400000" lon="0" rev="0"/>
            </a:camera>
            <a:lightRig rig="threePt" dir="t"/>
          </a:scene3d>
        </p:grpSpPr>
        <p:sp>
          <p:nvSpPr>
            <p:cNvPr id="66" name="Rektangel 65">
              <a:extLst>
                <a:ext uri="{FF2B5EF4-FFF2-40B4-BE49-F238E27FC236}">
                  <a16:creationId xmlns:a16="http://schemas.microsoft.com/office/drawing/2014/main" id="{341B6430-D144-4D2E-A33D-CE87C5DD558A}"/>
                </a:ext>
              </a:extLst>
            </p:cNvPr>
            <p:cNvSpPr/>
            <p:nvPr/>
          </p:nvSpPr>
          <p:spPr>
            <a:xfrm>
              <a:off x="2316001" y="1602768"/>
              <a:ext cx="7560000" cy="4680000"/>
            </a:xfrm>
            <a:prstGeom prst="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 name="Ellips 66">
              <a:extLst>
                <a:ext uri="{FF2B5EF4-FFF2-40B4-BE49-F238E27FC236}">
                  <a16:creationId xmlns:a16="http://schemas.microsoft.com/office/drawing/2014/main" id="{0B51BDA6-92F8-49FC-BF6A-69AF4E9F4924}"/>
                </a:ext>
              </a:extLst>
            </p:cNvPr>
            <p:cNvSpPr/>
            <p:nvPr/>
          </p:nvSpPr>
          <p:spPr>
            <a:xfrm>
              <a:off x="5325439" y="3172206"/>
              <a:ext cx="1541123" cy="154112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8" name="Rak koppling 67">
              <a:extLst>
                <a:ext uri="{FF2B5EF4-FFF2-40B4-BE49-F238E27FC236}">
                  <a16:creationId xmlns:a16="http://schemas.microsoft.com/office/drawing/2014/main" id="{CED9D61E-8F61-4E31-8DEF-B7A896F1662F}"/>
                </a:ext>
              </a:extLst>
            </p:cNvPr>
            <p:cNvCxnSpPr>
              <a:stCxn id="66" idx="0"/>
            </p:cNvCxnSpPr>
            <p:nvPr/>
          </p:nvCxnSpPr>
          <p:spPr>
            <a:xfrm>
              <a:off x="6096001" y="1602768"/>
              <a:ext cx="0" cy="4680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 name="Grupp 68">
              <a:extLst>
                <a:ext uri="{FF2B5EF4-FFF2-40B4-BE49-F238E27FC236}">
                  <a16:creationId xmlns:a16="http://schemas.microsoft.com/office/drawing/2014/main" id="{D5CAE339-0266-49D1-897A-3A9F3E929793}"/>
                </a:ext>
              </a:extLst>
            </p:cNvPr>
            <p:cNvGrpSpPr/>
            <p:nvPr/>
          </p:nvGrpSpPr>
          <p:grpSpPr>
            <a:xfrm flipH="1">
              <a:off x="8710650" y="2537717"/>
              <a:ext cx="1152001" cy="2880000"/>
              <a:chOff x="7043904" y="2753474"/>
              <a:chExt cx="1152001" cy="2880000"/>
            </a:xfrm>
            <a:noFill/>
          </p:grpSpPr>
          <p:sp>
            <p:nvSpPr>
              <p:cNvPr id="75" name="Rektangel 74">
                <a:extLst>
                  <a:ext uri="{FF2B5EF4-FFF2-40B4-BE49-F238E27FC236}">
                    <a16:creationId xmlns:a16="http://schemas.microsoft.com/office/drawing/2014/main" id="{8368D77C-53C5-4AF5-A880-1B74FF4C5920}"/>
                  </a:ext>
                </a:extLst>
              </p:cNvPr>
              <p:cNvSpPr/>
              <p:nvPr/>
            </p:nvSpPr>
            <p:spPr>
              <a:xfrm flipH="1">
                <a:off x="7043905" y="2753474"/>
                <a:ext cx="1152000" cy="2880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ktangel 75">
                <a:extLst>
                  <a:ext uri="{FF2B5EF4-FFF2-40B4-BE49-F238E27FC236}">
                    <a16:creationId xmlns:a16="http://schemas.microsoft.com/office/drawing/2014/main" id="{5E7019F5-E5DA-4954-80E9-81B39E3B9E2F}"/>
                  </a:ext>
                </a:extLst>
              </p:cNvPr>
              <p:cNvSpPr/>
              <p:nvPr/>
            </p:nvSpPr>
            <p:spPr>
              <a:xfrm flipH="1">
                <a:off x="7043904" y="3510524"/>
                <a:ext cx="396000" cy="1296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0" name="Grupp 69">
              <a:extLst>
                <a:ext uri="{FF2B5EF4-FFF2-40B4-BE49-F238E27FC236}">
                  <a16:creationId xmlns:a16="http://schemas.microsoft.com/office/drawing/2014/main" id="{85DC8942-9516-43FE-9627-91EF13FD2DE1}"/>
                </a:ext>
              </a:extLst>
            </p:cNvPr>
            <p:cNvGrpSpPr/>
            <p:nvPr/>
          </p:nvGrpSpPr>
          <p:grpSpPr>
            <a:xfrm>
              <a:off x="2316000" y="2537717"/>
              <a:ext cx="1152001" cy="2880000"/>
              <a:chOff x="616448" y="2753474"/>
              <a:chExt cx="1152001" cy="2880000"/>
            </a:xfrm>
            <a:noFill/>
          </p:grpSpPr>
          <p:sp>
            <p:nvSpPr>
              <p:cNvPr id="73" name="Rektangel 72">
                <a:extLst>
                  <a:ext uri="{FF2B5EF4-FFF2-40B4-BE49-F238E27FC236}">
                    <a16:creationId xmlns:a16="http://schemas.microsoft.com/office/drawing/2014/main" id="{259C04B3-3207-4853-B87F-ADC5C93CAD9C}"/>
                  </a:ext>
                </a:extLst>
              </p:cNvPr>
              <p:cNvSpPr/>
              <p:nvPr/>
            </p:nvSpPr>
            <p:spPr>
              <a:xfrm>
                <a:off x="616449" y="2753474"/>
                <a:ext cx="1152000" cy="2880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ktangel 73">
                <a:extLst>
                  <a:ext uri="{FF2B5EF4-FFF2-40B4-BE49-F238E27FC236}">
                    <a16:creationId xmlns:a16="http://schemas.microsoft.com/office/drawing/2014/main" id="{55E5F732-1CBE-4EB7-BA11-67CCD63B8C51}"/>
                  </a:ext>
                </a:extLst>
              </p:cNvPr>
              <p:cNvSpPr/>
              <p:nvPr/>
            </p:nvSpPr>
            <p:spPr>
              <a:xfrm>
                <a:off x="616448" y="3510524"/>
                <a:ext cx="396000" cy="1296000"/>
              </a:xfrm>
              <a:prstGeom prst="rect">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1" name="Frihandsfigur: Form 70">
              <a:extLst>
                <a:ext uri="{FF2B5EF4-FFF2-40B4-BE49-F238E27FC236}">
                  <a16:creationId xmlns:a16="http://schemas.microsoft.com/office/drawing/2014/main" id="{600D7801-15B8-4669-A46A-A3FF051D1390}"/>
                </a:ext>
              </a:extLst>
            </p:cNvPr>
            <p:cNvSpPr/>
            <p:nvPr/>
          </p:nvSpPr>
          <p:spPr>
            <a:xfrm>
              <a:off x="3468001" y="3269844"/>
              <a:ext cx="416743" cy="1354241"/>
            </a:xfrm>
            <a:custGeom>
              <a:avLst/>
              <a:gdLst>
                <a:gd name="connsiteX0" fmla="*/ 0 w 399327"/>
                <a:gd name="connsiteY0" fmla="*/ 0 h 1354238"/>
                <a:gd name="connsiteX1" fmla="*/ 0 w 399327"/>
                <a:gd name="connsiteY1" fmla="*/ 1354238 h 1354238"/>
                <a:gd name="connsiteX2" fmla="*/ 399327 w 399327"/>
                <a:gd name="connsiteY2" fmla="*/ 593203 h 1354238"/>
                <a:gd name="connsiteX3" fmla="*/ 0 w 399327"/>
                <a:gd name="connsiteY3" fmla="*/ 0 h 1354238"/>
                <a:gd name="connsiteX0" fmla="*/ 0 w 399327"/>
                <a:gd name="connsiteY0" fmla="*/ 20493 h 1385112"/>
                <a:gd name="connsiteX1" fmla="*/ 0 w 399327"/>
                <a:gd name="connsiteY1" fmla="*/ 1374731 h 1385112"/>
                <a:gd name="connsiteX2" fmla="*/ 399327 w 399327"/>
                <a:gd name="connsiteY2" fmla="*/ 613696 h 1385112"/>
                <a:gd name="connsiteX3" fmla="*/ 0 w 399327"/>
                <a:gd name="connsiteY3" fmla="*/ 20493 h 1385112"/>
                <a:gd name="connsiteX0" fmla="*/ 0 w 410440"/>
                <a:gd name="connsiteY0" fmla="*/ 20279 h 1386778"/>
                <a:gd name="connsiteX1" fmla="*/ 0 w 410440"/>
                <a:gd name="connsiteY1" fmla="*/ 1374517 h 1386778"/>
                <a:gd name="connsiteX2" fmla="*/ 399327 w 410440"/>
                <a:gd name="connsiteY2" fmla="*/ 613482 h 1386778"/>
                <a:gd name="connsiteX3" fmla="*/ 0 w 410440"/>
                <a:gd name="connsiteY3" fmla="*/ 20279 h 1386778"/>
                <a:gd name="connsiteX0" fmla="*/ 0 w 399707"/>
                <a:gd name="connsiteY0" fmla="*/ 22538 h 1389235"/>
                <a:gd name="connsiteX1" fmla="*/ 0 w 399707"/>
                <a:gd name="connsiteY1" fmla="*/ 1376776 h 1389235"/>
                <a:gd name="connsiteX2" fmla="*/ 399327 w 399707"/>
                <a:gd name="connsiteY2" fmla="*/ 615741 h 1389235"/>
                <a:gd name="connsiteX3" fmla="*/ 0 w 399707"/>
                <a:gd name="connsiteY3" fmla="*/ 22538 h 1389235"/>
                <a:gd name="connsiteX0" fmla="*/ 0 w 417051"/>
                <a:gd name="connsiteY0" fmla="*/ 19913 h 1388312"/>
                <a:gd name="connsiteX1" fmla="*/ 0 w 417051"/>
                <a:gd name="connsiteY1" fmla="*/ 1374151 h 1388312"/>
                <a:gd name="connsiteX2" fmla="*/ 416689 w 417051"/>
                <a:gd name="connsiteY2" fmla="*/ 685458 h 1388312"/>
                <a:gd name="connsiteX3" fmla="*/ 0 w 417051"/>
                <a:gd name="connsiteY3" fmla="*/ 19913 h 1388312"/>
                <a:gd name="connsiteX0" fmla="*/ 0 w 416999"/>
                <a:gd name="connsiteY0" fmla="*/ 19913 h 1374151"/>
                <a:gd name="connsiteX1" fmla="*/ 0 w 416999"/>
                <a:gd name="connsiteY1" fmla="*/ 1374151 h 1374151"/>
                <a:gd name="connsiteX2" fmla="*/ 416689 w 416999"/>
                <a:gd name="connsiteY2" fmla="*/ 685458 h 1374151"/>
                <a:gd name="connsiteX3" fmla="*/ 0 w 416999"/>
                <a:gd name="connsiteY3" fmla="*/ 19913 h 1374151"/>
                <a:gd name="connsiteX0" fmla="*/ 0 w 416999"/>
                <a:gd name="connsiteY0" fmla="*/ 0 h 1354238"/>
                <a:gd name="connsiteX1" fmla="*/ 0 w 416999"/>
                <a:gd name="connsiteY1" fmla="*/ 1354238 h 1354238"/>
                <a:gd name="connsiteX2" fmla="*/ 416689 w 416999"/>
                <a:gd name="connsiteY2" fmla="*/ 665545 h 1354238"/>
                <a:gd name="connsiteX3" fmla="*/ 0 w 416999"/>
                <a:gd name="connsiteY3" fmla="*/ 0 h 1354238"/>
                <a:gd name="connsiteX0" fmla="*/ 0 w 417362"/>
                <a:gd name="connsiteY0" fmla="*/ 0 h 1354238"/>
                <a:gd name="connsiteX1" fmla="*/ 0 w 417362"/>
                <a:gd name="connsiteY1" fmla="*/ 1354238 h 1354238"/>
                <a:gd name="connsiteX2" fmla="*/ 416689 w 417362"/>
                <a:gd name="connsiteY2" fmla="*/ 665545 h 1354238"/>
                <a:gd name="connsiteX3" fmla="*/ 0 w 417362"/>
                <a:gd name="connsiteY3" fmla="*/ 0 h 1354238"/>
                <a:gd name="connsiteX0" fmla="*/ 0 w 416743"/>
                <a:gd name="connsiteY0" fmla="*/ 0 h 1354238"/>
                <a:gd name="connsiteX1" fmla="*/ 0 w 416743"/>
                <a:gd name="connsiteY1" fmla="*/ 1354238 h 1354238"/>
                <a:gd name="connsiteX2" fmla="*/ 416689 w 416743"/>
                <a:gd name="connsiteY2" fmla="*/ 665545 h 1354238"/>
                <a:gd name="connsiteX3" fmla="*/ 0 w 416743"/>
                <a:gd name="connsiteY3" fmla="*/ 0 h 1354238"/>
                <a:gd name="connsiteX0" fmla="*/ 0 w 416743"/>
                <a:gd name="connsiteY0" fmla="*/ 3 h 1354241"/>
                <a:gd name="connsiteX1" fmla="*/ 0 w 416743"/>
                <a:gd name="connsiteY1" fmla="*/ 1354241 h 1354241"/>
                <a:gd name="connsiteX2" fmla="*/ 416689 w 416743"/>
                <a:gd name="connsiteY2" fmla="*/ 665548 h 1354241"/>
                <a:gd name="connsiteX3" fmla="*/ 0 w 416743"/>
                <a:gd name="connsiteY3" fmla="*/ 3 h 1354241"/>
              </a:gdLst>
              <a:ahLst/>
              <a:cxnLst>
                <a:cxn ang="0">
                  <a:pos x="connsiteX0" y="connsiteY0"/>
                </a:cxn>
                <a:cxn ang="0">
                  <a:pos x="connsiteX1" y="connsiteY1"/>
                </a:cxn>
                <a:cxn ang="0">
                  <a:pos x="connsiteX2" y="connsiteY2"/>
                </a:cxn>
                <a:cxn ang="0">
                  <a:pos x="connsiteX3" y="connsiteY3"/>
                </a:cxn>
              </a:cxnLst>
              <a:rect l="l" t="t" r="r" b="b"/>
              <a:pathLst>
                <a:path w="416743" h="1354241">
                  <a:moveTo>
                    <a:pt x="0" y="3"/>
                  </a:moveTo>
                  <a:lnTo>
                    <a:pt x="0" y="1354241"/>
                  </a:lnTo>
                  <a:cubicBezTo>
                    <a:pt x="2894" y="1351829"/>
                    <a:pt x="422259" y="1143991"/>
                    <a:pt x="416689" y="665548"/>
                  </a:cubicBezTo>
                  <a:cubicBezTo>
                    <a:pt x="410963" y="173687"/>
                    <a:pt x="511" y="-870"/>
                    <a:pt x="0" y="3"/>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rihandsfigur: Form 71">
              <a:extLst>
                <a:ext uri="{FF2B5EF4-FFF2-40B4-BE49-F238E27FC236}">
                  <a16:creationId xmlns:a16="http://schemas.microsoft.com/office/drawing/2014/main" id="{70EF409B-70C6-4D8F-BBE4-459E73EA3CD4}"/>
                </a:ext>
              </a:extLst>
            </p:cNvPr>
            <p:cNvSpPr/>
            <p:nvPr/>
          </p:nvSpPr>
          <p:spPr>
            <a:xfrm flipH="1">
              <a:off x="8280556" y="3269844"/>
              <a:ext cx="416743" cy="1354241"/>
            </a:xfrm>
            <a:custGeom>
              <a:avLst/>
              <a:gdLst>
                <a:gd name="connsiteX0" fmla="*/ 0 w 399327"/>
                <a:gd name="connsiteY0" fmla="*/ 0 h 1354238"/>
                <a:gd name="connsiteX1" fmla="*/ 0 w 399327"/>
                <a:gd name="connsiteY1" fmla="*/ 1354238 h 1354238"/>
                <a:gd name="connsiteX2" fmla="*/ 399327 w 399327"/>
                <a:gd name="connsiteY2" fmla="*/ 593203 h 1354238"/>
                <a:gd name="connsiteX3" fmla="*/ 0 w 399327"/>
                <a:gd name="connsiteY3" fmla="*/ 0 h 1354238"/>
                <a:gd name="connsiteX0" fmla="*/ 0 w 399327"/>
                <a:gd name="connsiteY0" fmla="*/ 20493 h 1385112"/>
                <a:gd name="connsiteX1" fmla="*/ 0 w 399327"/>
                <a:gd name="connsiteY1" fmla="*/ 1374731 h 1385112"/>
                <a:gd name="connsiteX2" fmla="*/ 399327 w 399327"/>
                <a:gd name="connsiteY2" fmla="*/ 613696 h 1385112"/>
                <a:gd name="connsiteX3" fmla="*/ 0 w 399327"/>
                <a:gd name="connsiteY3" fmla="*/ 20493 h 1385112"/>
                <a:gd name="connsiteX0" fmla="*/ 0 w 410440"/>
                <a:gd name="connsiteY0" fmla="*/ 20279 h 1386778"/>
                <a:gd name="connsiteX1" fmla="*/ 0 w 410440"/>
                <a:gd name="connsiteY1" fmla="*/ 1374517 h 1386778"/>
                <a:gd name="connsiteX2" fmla="*/ 399327 w 410440"/>
                <a:gd name="connsiteY2" fmla="*/ 613482 h 1386778"/>
                <a:gd name="connsiteX3" fmla="*/ 0 w 410440"/>
                <a:gd name="connsiteY3" fmla="*/ 20279 h 1386778"/>
                <a:gd name="connsiteX0" fmla="*/ 0 w 399707"/>
                <a:gd name="connsiteY0" fmla="*/ 22538 h 1389235"/>
                <a:gd name="connsiteX1" fmla="*/ 0 w 399707"/>
                <a:gd name="connsiteY1" fmla="*/ 1376776 h 1389235"/>
                <a:gd name="connsiteX2" fmla="*/ 399327 w 399707"/>
                <a:gd name="connsiteY2" fmla="*/ 615741 h 1389235"/>
                <a:gd name="connsiteX3" fmla="*/ 0 w 399707"/>
                <a:gd name="connsiteY3" fmla="*/ 22538 h 1389235"/>
                <a:gd name="connsiteX0" fmla="*/ 0 w 417051"/>
                <a:gd name="connsiteY0" fmla="*/ 19913 h 1388312"/>
                <a:gd name="connsiteX1" fmla="*/ 0 w 417051"/>
                <a:gd name="connsiteY1" fmla="*/ 1374151 h 1388312"/>
                <a:gd name="connsiteX2" fmla="*/ 416689 w 417051"/>
                <a:gd name="connsiteY2" fmla="*/ 685458 h 1388312"/>
                <a:gd name="connsiteX3" fmla="*/ 0 w 417051"/>
                <a:gd name="connsiteY3" fmla="*/ 19913 h 1388312"/>
                <a:gd name="connsiteX0" fmla="*/ 0 w 416999"/>
                <a:gd name="connsiteY0" fmla="*/ 19913 h 1374151"/>
                <a:gd name="connsiteX1" fmla="*/ 0 w 416999"/>
                <a:gd name="connsiteY1" fmla="*/ 1374151 h 1374151"/>
                <a:gd name="connsiteX2" fmla="*/ 416689 w 416999"/>
                <a:gd name="connsiteY2" fmla="*/ 685458 h 1374151"/>
                <a:gd name="connsiteX3" fmla="*/ 0 w 416999"/>
                <a:gd name="connsiteY3" fmla="*/ 19913 h 1374151"/>
                <a:gd name="connsiteX0" fmla="*/ 0 w 416999"/>
                <a:gd name="connsiteY0" fmla="*/ 0 h 1354238"/>
                <a:gd name="connsiteX1" fmla="*/ 0 w 416999"/>
                <a:gd name="connsiteY1" fmla="*/ 1354238 h 1354238"/>
                <a:gd name="connsiteX2" fmla="*/ 416689 w 416999"/>
                <a:gd name="connsiteY2" fmla="*/ 665545 h 1354238"/>
                <a:gd name="connsiteX3" fmla="*/ 0 w 416999"/>
                <a:gd name="connsiteY3" fmla="*/ 0 h 1354238"/>
                <a:gd name="connsiteX0" fmla="*/ 0 w 417362"/>
                <a:gd name="connsiteY0" fmla="*/ 0 h 1354238"/>
                <a:gd name="connsiteX1" fmla="*/ 0 w 417362"/>
                <a:gd name="connsiteY1" fmla="*/ 1354238 h 1354238"/>
                <a:gd name="connsiteX2" fmla="*/ 416689 w 417362"/>
                <a:gd name="connsiteY2" fmla="*/ 665545 h 1354238"/>
                <a:gd name="connsiteX3" fmla="*/ 0 w 417362"/>
                <a:gd name="connsiteY3" fmla="*/ 0 h 1354238"/>
                <a:gd name="connsiteX0" fmla="*/ 0 w 416743"/>
                <a:gd name="connsiteY0" fmla="*/ 0 h 1354238"/>
                <a:gd name="connsiteX1" fmla="*/ 0 w 416743"/>
                <a:gd name="connsiteY1" fmla="*/ 1354238 h 1354238"/>
                <a:gd name="connsiteX2" fmla="*/ 416689 w 416743"/>
                <a:gd name="connsiteY2" fmla="*/ 665545 h 1354238"/>
                <a:gd name="connsiteX3" fmla="*/ 0 w 416743"/>
                <a:gd name="connsiteY3" fmla="*/ 0 h 1354238"/>
                <a:gd name="connsiteX0" fmla="*/ 0 w 416743"/>
                <a:gd name="connsiteY0" fmla="*/ 3 h 1354241"/>
                <a:gd name="connsiteX1" fmla="*/ 0 w 416743"/>
                <a:gd name="connsiteY1" fmla="*/ 1354241 h 1354241"/>
                <a:gd name="connsiteX2" fmla="*/ 416689 w 416743"/>
                <a:gd name="connsiteY2" fmla="*/ 665548 h 1354241"/>
                <a:gd name="connsiteX3" fmla="*/ 0 w 416743"/>
                <a:gd name="connsiteY3" fmla="*/ 3 h 1354241"/>
              </a:gdLst>
              <a:ahLst/>
              <a:cxnLst>
                <a:cxn ang="0">
                  <a:pos x="connsiteX0" y="connsiteY0"/>
                </a:cxn>
                <a:cxn ang="0">
                  <a:pos x="connsiteX1" y="connsiteY1"/>
                </a:cxn>
                <a:cxn ang="0">
                  <a:pos x="connsiteX2" y="connsiteY2"/>
                </a:cxn>
                <a:cxn ang="0">
                  <a:pos x="connsiteX3" y="connsiteY3"/>
                </a:cxn>
              </a:cxnLst>
              <a:rect l="l" t="t" r="r" b="b"/>
              <a:pathLst>
                <a:path w="416743" h="1354241">
                  <a:moveTo>
                    <a:pt x="0" y="3"/>
                  </a:moveTo>
                  <a:lnTo>
                    <a:pt x="0" y="1354241"/>
                  </a:lnTo>
                  <a:cubicBezTo>
                    <a:pt x="2894" y="1351829"/>
                    <a:pt x="422259" y="1143991"/>
                    <a:pt x="416689" y="665548"/>
                  </a:cubicBezTo>
                  <a:cubicBezTo>
                    <a:pt x="410963" y="173687"/>
                    <a:pt x="511" y="-870"/>
                    <a:pt x="0" y="3"/>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7" name="Grupp 76">
            <a:extLst>
              <a:ext uri="{FF2B5EF4-FFF2-40B4-BE49-F238E27FC236}">
                <a16:creationId xmlns:a16="http://schemas.microsoft.com/office/drawing/2014/main" id="{827FE36A-FEDA-4F6B-849D-60CE8EA5FE1A}"/>
              </a:ext>
            </a:extLst>
          </p:cNvPr>
          <p:cNvGrpSpPr/>
          <p:nvPr/>
        </p:nvGrpSpPr>
        <p:grpSpPr>
          <a:xfrm>
            <a:off x="2210463" y="4342455"/>
            <a:ext cx="7807948" cy="266616"/>
            <a:chOff x="1313970" y="4791982"/>
            <a:chExt cx="4522483" cy="180000"/>
          </a:xfrm>
        </p:grpSpPr>
        <p:sp>
          <p:nvSpPr>
            <p:cNvPr id="78" name="Rektangel 77">
              <a:extLst>
                <a:ext uri="{FF2B5EF4-FFF2-40B4-BE49-F238E27FC236}">
                  <a16:creationId xmlns:a16="http://schemas.microsoft.com/office/drawing/2014/main" id="{31F6F066-8892-4247-94D3-8C17FAD40728}"/>
                </a:ext>
              </a:extLst>
            </p:cNvPr>
            <p:cNvSpPr/>
            <p:nvPr/>
          </p:nvSpPr>
          <p:spPr>
            <a:xfrm>
              <a:off x="2934206" y="4791982"/>
              <a:ext cx="1242482" cy="180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105 m</a:t>
              </a:r>
            </a:p>
          </p:txBody>
        </p:sp>
        <p:cxnSp>
          <p:nvCxnSpPr>
            <p:cNvPr id="79" name="Rak pilkoppling 78">
              <a:extLst>
                <a:ext uri="{FF2B5EF4-FFF2-40B4-BE49-F238E27FC236}">
                  <a16:creationId xmlns:a16="http://schemas.microsoft.com/office/drawing/2014/main" id="{34B0B27D-E86D-474E-9913-6C4A3D7E47A3}"/>
                </a:ext>
              </a:extLst>
            </p:cNvPr>
            <p:cNvCxnSpPr>
              <a:cxnSpLocks/>
            </p:cNvCxnSpPr>
            <p:nvPr/>
          </p:nvCxnSpPr>
          <p:spPr>
            <a:xfrm>
              <a:off x="3808760" y="4897925"/>
              <a:ext cx="202769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Rak pilkoppling 79">
              <a:extLst>
                <a:ext uri="{FF2B5EF4-FFF2-40B4-BE49-F238E27FC236}">
                  <a16:creationId xmlns:a16="http://schemas.microsoft.com/office/drawing/2014/main" id="{77FA4E14-CB79-435D-B944-CD4DF739D5E9}"/>
                </a:ext>
              </a:extLst>
            </p:cNvPr>
            <p:cNvCxnSpPr>
              <a:cxnSpLocks/>
            </p:cNvCxnSpPr>
            <p:nvPr/>
          </p:nvCxnSpPr>
          <p:spPr>
            <a:xfrm flipH="1">
              <a:off x="1313970" y="4897925"/>
              <a:ext cx="1993765"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Grupp 80">
            <a:extLst>
              <a:ext uri="{FF2B5EF4-FFF2-40B4-BE49-F238E27FC236}">
                <a16:creationId xmlns:a16="http://schemas.microsoft.com/office/drawing/2014/main" id="{E957BE2F-28A1-4E3C-822E-D0B7DB2BF20A}"/>
              </a:ext>
            </a:extLst>
          </p:cNvPr>
          <p:cNvGrpSpPr/>
          <p:nvPr/>
        </p:nvGrpSpPr>
        <p:grpSpPr>
          <a:xfrm rot="2876977">
            <a:off x="9697637" y="5417241"/>
            <a:ext cx="2784995" cy="369332"/>
            <a:chOff x="1313969" y="4696285"/>
            <a:chExt cx="4522484" cy="369332"/>
          </a:xfrm>
        </p:grpSpPr>
        <p:sp>
          <p:nvSpPr>
            <p:cNvPr id="89" name="Rektangel 88">
              <a:extLst>
                <a:ext uri="{FF2B5EF4-FFF2-40B4-BE49-F238E27FC236}">
                  <a16:creationId xmlns:a16="http://schemas.microsoft.com/office/drawing/2014/main" id="{40C9D09F-8A75-4504-856D-787B8CB003D2}"/>
                </a:ext>
              </a:extLst>
            </p:cNvPr>
            <p:cNvSpPr/>
            <p:nvPr/>
          </p:nvSpPr>
          <p:spPr>
            <a:xfrm>
              <a:off x="2776323" y="4696285"/>
              <a:ext cx="154118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65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3" name="Rak pilkoppling 92">
              <a:extLst>
                <a:ext uri="{FF2B5EF4-FFF2-40B4-BE49-F238E27FC236}">
                  <a16:creationId xmlns:a16="http://schemas.microsoft.com/office/drawing/2014/main" id="{191AAD45-8EE1-44BF-A846-F3FFD443F526}"/>
                </a:ext>
              </a:extLst>
            </p:cNvPr>
            <p:cNvCxnSpPr>
              <a:cxnSpLocks/>
            </p:cNvCxnSpPr>
            <p:nvPr/>
          </p:nvCxnSpPr>
          <p:spPr>
            <a:xfrm>
              <a:off x="4028792" y="4897925"/>
              <a:ext cx="180766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Rak pilkoppling 97">
              <a:extLst>
                <a:ext uri="{FF2B5EF4-FFF2-40B4-BE49-F238E27FC236}">
                  <a16:creationId xmlns:a16="http://schemas.microsoft.com/office/drawing/2014/main" id="{AA2DBF44-A2D0-4881-A3AC-30B40D7F1394}"/>
                </a:ext>
              </a:extLst>
            </p:cNvPr>
            <p:cNvCxnSpPr>
              <a:cxnSpLocks/>
            </p:cNvCxnSpPr>
            <p:nvPr/>
          </p:nvCxnSpPr>
          <p:spPr>
            <a:xfrm flipH="1">
              <a:off x="1313969" y="4897925"/>
              <a:ext cx="1807661"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Frihandsfigur: Form 98">
            <a:extLst>
              <a:ext uri="{FF2B5EF4-FFF2-40B4-BE49-F238E27FC236}">
                <a16:creationId xmlns:a16="http://schemas.microsoft.com/office/drawing/2014/main" id="{350CC307-4AB5-4E50-AA6B-8B04AAAC0A51}"/>
              </a:ext>
            </a:extLst>
          </p:cNvPr>
          <p:cNvSpPr/>
          <p:nvPr/>
        </p:nvSpPr>
        <p:spPr>
          <a:xfrm>
            <a:off x="342892" y="4794682"/>
            <a:ext cx="900000" cy="491188"/>
          </a:xfrm>
          <a:custGeom>
            <a:avLst/>
            <a:gdLst>
              <a:gd name="connsiteX0" fmla="*/ 0 w 1660358"/>
              <a:gd name="connsiteY0" fmla="*/ 818147 h 830179"/>
              <a:gd name="connsiteX1" fmla="*/ 0 w 1660358"/>
              <a:gd name="connsiteY1" fmla="*/ 0 h 830179"/>
              <a:gd name="connsiteX2" fmla="*/ 1660358 w 1660358"/>
              <a:gd name="connsiteY2" fmla="*/ 0 h 830179"/>
              <a:gd name="connsiteX3" fmla="*/ 1660358 w 1660358"/>
              <a:gd name="connsiteY3" fmla="*/ 830179 h 830179"/>
            </a:gdLst>
            <a:ahLst/>
            <a:cxnLst>
              <a:cxn ang="0">
                <a:pos x="connsiteX0" y="connsiteY0"/>
              </a:cxn>
              <a:cxn ang="0">
                <a:pos x="connsiteX1" y="connsiteY1"/>
              </a:cxn>
              <a:cxn ang="0">
                <a:pos x="connsiteX2" y="connsiteY2"/>
              </a:cxn>
              <a:cxn ang="0">
                <a:pos x="connsiteX3" y="connsiteY3"/>
              </a:cxn>
            </a:cxnLst>
            <a:rect l="l" t="t" r="r" b="b"/>
            <a:pathLst>
              <a:path w="1660358" h="830179">
                <a:moveTo>
                  <a:pt x="0" y="818147"/>
                </a:moveTo>
                <a:lnTo>
                  <a:pt x="0" y="0"/>
                </a:lnTo>
                <a:lnTo>
                  <a:pt x="1660358" y="0"/>
                </a:lnTo>
                <a:lnTo>
                  <a:pt x="1660358" y="830179"/>
                </a:lnTo>
              </a:path>
            </a:pathLst>
          </a:custGeom>
          <a:pattFill prst="lgGrid">
            <a:fgClr>
              <a:schemeClr val="bg1"/>
            </a:fgClr>
            <a:bgClr>
              <a:schemeClr val="accent1"/>
            </a:bgClr>
          </a:patt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ktangel 99">
            <a:extLst>
              <a:ext uri="{FF2B5EF4-FFF2-40B4-BE49-F238E27FC236}">
                <a16:creationId xmlns:a16="http://schemas.microsoft.com/office/drawing/2014/main" id="{33490073-DD20-40FC-8B23-417BE0D689E7}"/>
              </a:ext>
            </a:extLst>
          </p:cNvPr>
          <p:cNvSpPr/>
          <p:nvPr/>
        </p:nvSpPr>
        <p:spPr>
          <a:xfrm>
            <a:off x="328018" y="4448391"/>
            <a:ext cx="100301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7,32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1" name="Rektangel 100">
            <a:extLst>
              <a:ext uri="{FF2B5EF4-FFF2-40B4-BE49-F238E27FC236}">
                <a16:creationId xmlns:a16="http://schemas.microsoft.com/office/drawing/2014/main" id="{6B2BE2C3-597D-492B-8242-03EEB993EAEA}"/>
              </a:ext>
            </a:extLst>
          </p:cNvPr>
          <p:cNvSpPr/>
          <p:nvPr/>
        </p:nvSpPr>
        <p:spPr>
          <a:xfrm rot="5400000">
            <a:off x="937120" y="4790485"/>
            <a:ext cx="100301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2,44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2" name="Grupp 101">
            <a:extLst>
              <a:ext uri="{FF2B5EF4-FFF2-40B4-BE49-F238E27FC236}">
                <a16:creationId xmlns:a16="http://schemas.microsoft.com/office/drawing/2014/main" id="{1DA85B7F-80B3-4023-BF8F-25360FD936BE}"/>
              </a:ext>
            </a:extLst>
          </p:cNvPr>
          <p:cNvGrpSpPr/>
          <p:nvPr/>
        </p:nvGrpSpPr>
        <p:grpSpPr>
          <a:xfrm rot="3419688">
            <a:off x="8871161" y="5440620"/>
            <a:ext cx="1425558" cy="369332"/>
            <a:chOff x="1722186" y="4748020"/>
            <a:chExt cx="4396319" cy="334508"/>
          </a:xfrm>
        </p:grpSpPr>
        <p:sp>
          <p:nvSpPr>
            <p:cNvPr id="103" name="Rektangel 102">
              <a:extLst>
                <a:ext uri="{FF2B5EF4-FFF2-40B4-BE49-F238E27FC236}">
                  <a16:creationId xmlns:a16="http://schemas.microsoft.com/office/drawing/2014/main" id="{A333AD46-7162-43FB-A606-20A261AE8BA0}"/>
                </a:ext>
              </a:extLst>
            </p:cNvPr>
            <p:cNvSpPr/>
            <p:nvPr/>
          </p:nvSpPr>
          <p:spPr>
            <a:xfrm>
              <a:off x="2540894" y="4748020"/>
              <a:ext cx="2961804" cy="3345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40,32 m</a:t>
              </a: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04" name="Rak pilkoppling 103">
              <a:extLst>
                <a:ext uri="{FF2B5EF4-FFF2-40B4-BE49-F238E27FC236}">
                  <a16:creationId xmlns:a16="http://schemas.microsoft.com/office/drawing/2014/main" id="{BBFBDCDB-E5F8-4F45-AB44-11196D285A04}"/>
                </a:ext>
              </a:extLst>
            </p:cNvPr>
            <p:cNvCxnSpPr>
              <a:cxnSpLocks/>
            </p:cNvCxnSpPr>
            <p:nvPr/>
          </p:nvCxnSpPr>
          <p:spPr>
            <a:xfrm rot="18180312">
              <a:off x="5646778" y="4515734"/>
              <a:ext cx="142913" cy="80054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Rak pilkoppling 104">
              <a:extLst>
                <a:ext uri="{FF2B5EF4-FFF2-40B4-BE49-F238E27FC236}">
                  <a16:creationId xmlns:a16="http://schemas.microsoft.com/office/drawing/2014/main" id="{2756BFD9-3588-47B7-BFA3-8744261091B0}"/>
                </a:ext>
              </a:extLst>
            </p:cNvPr>
            <p:cNvCxnSpPr>
              <a:cxnSpLocks/>
            </p:cNvCxnSpPr>
            <p:nvPr/>
          </p:nvCxnSpPr>
          <p:spPr>
            <a:xfrm rot="18180312" flipH="1" flipV="1">
              <a:off x="2042089" y="4542490"/>
              <a:ext cx="129746" cy="76955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upp 105">
            <a:extLst>
              <a:ext uri="{FF2B5EF4-FFF2-40B4-BE49-F238E27FC236}">
                <a16:creationId xmlns:a16="http://schemas.microsoft.com/office/drawing/2014/main" id="{60EE0523-3307-4FA8-B48C-D62AC24BE349}"/>
              </a:ext>
            </a:extLst>
          </p:cNvPr>
          <p:cNvGrpSpPr/>
          <p:nvPr/>
        </p:nvGrpSpPr>
        <p:grpSpPr>
          <a:xfrm>
            <a:off x="9828037" y="6244423"/>
            <a:ext cx="1668405" cy="266616"/>
            <a:chOff x="1313973" y="4791982"/>
            <a:chExt cx="4522480" cy="180000"/>
          </a:xfrm>
        </p:grpSpPr>
        <p:sp>
          <p:nvSpPr>
            <p:cNvPr id="107" name="Rektangel 106">
              <a:extLst>
                <a:ext uri="{FF2B5EF4-FFF2-40B4-BE49-F238E27FC236}">
                  <a16:creationId xmlns:a16="http://schemas.microsoft.com/office/drawing/2014/main" id="{4E2BAD2A-1C88-4E87-87C9-FA96B98039AB}"/>
                </a:ext>
              </a:extLst>
            </p:cNvPr>
            <p:cNvSpPr/>
            <p:nvPr/>
          </p:nvSpPr>
          <p:spPr>
            <a:xfrm>
              <a:off x="2537698" y="4791982"/>
              <a:ext cx="1917562" cy="180000"/>
            </a:xfrm>
            <a:prstGeom prst="rect">
              <a:avLst/>
            </a:prstGeom>
            <a:no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white"/>
                  </a:solidFill>
                  <a:effectLst/>
                  <a:uLnTx/>
                  <a:uFillTx/>
                  <a:latin typeface="Calibri"/>
                  <a:ea typeface="+mn-ea"/>
                  <a:cs typeface="+mn-cs"/>
                </a:rPr>
                <a:t>16,5 m</a:t>
              </a:r>
            </a:p>
          </p:txBody>
        </p:sp>
        <p:cxnSp>
          <p:nvCxnSpPr>
            <p:cNvPr id="116" name="Rak pilkoppling 115">
              <a:extLst>
                <a:ext uri="{FF2B5EF4-FFF2-40B4-BE49-F238E27FC236}">
                  <a16:creationId xmlns:a16="http://schemas.microsoft.com/office/drawing/2014/main" id="{C85EB7AC-DB9B-49E7-B741-3BA0114A956C}"/>
                </a:ext>
              </a:extLst>
            </p:cNvPr>
            <p:cNvCxnSpPr>
              <a:cxnSpLocks/>
            </p:cNvCxnSpPr>
            <p:nvPr/>
          </p:nvCxnSpPr>
          <p:spPr>
            <a:xfrm>
              <a:off x="4455260" y="4897925"/>
              <a:ext cx="138119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Rak pilkoppling 116">
              <a:extLst>
                <a:ext uri="{FF2B5EF4-FFF2-40B4-BE49-F238E27FC236}">
                  <a16:creationId xmlns:a16="http://schemas.microsoft.com/office/drawing/2014/main" id="{75CD6EAB-00E7-4306-B1EF-2FC10CB644B7}"/>
                </a:ext>
              </a:extLst>
            </p:cNvPr>
            <p:cNvCxnSpPr>
              <a:cxnSpLocks/>
            </p:cNvCxnSpPr>
            <p:nvPr/>
          </p:nvCxnSpPr>
          <p:spPr>
            <a:xfrm flipH="1">
              <a:off x="1313973" y="4897925"/>
              <a:ext cx="1223725"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21" name="Rubrik 1">
            <a:extLst>
              <a:ext uri="{FF2B5EF4-FFF2-40B4-BE49-F238E27FC236}">
                <a16:creationId xmlns:a16="http://schemas.microsoft.com/office/drawing/2014/main" id="{AB16FDB1-E803-4462-A940-FD9388C57667}"/>
              </a:ext>
            </a:extLst>
          </p:cNvPr>
          <p:cNvSpPr txBox="1">
            <a:spLocks/>
          </p:cNvSpPr>
          <p:nvPr/>
        </p:nvSpPr>
        <p:spPr>
          <a:xfrm>
            <a:off x="784225" y="1173479"/>
            <a:ext cx="10242000"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r>
              <a:rPr lang="sv-SE" dirty="0"/>
              <a:t>Spelplanen 11 mot 11</a:t>
            </a:r>
          </a:p>
        </p:txBody>
      </p:sp>
    </p:spTree>
    <p:extLst>
      <p:ext uri="{BB962C8B-B14F-4D97-AF65-F5344CB8AC3E}">
        <p14:creationId xmlns:p14="http://schemas.microsoft.com/office/powerpoint/2010/main" val="20375700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par>
                                <p:cTn id="21" presetID="10" presetClass="entr" presetSubtype="0" fill="hold" nodeType="with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fade">
                                      <p:cBhvr>
                                        <p:cTn id="23" dur="500"/>
                                        <p:tgtEl>
                                          <p:spTgt spid="10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 calcmode="lin" valueType="num">
                                      <p:cBhvr additive="base">
                                        <p:cTn id="28" dur="500" fill="hold"/>
                                        <p:tgtEl>
                                          <p:spTgt spid="99"/>
                                        </p:tgtEl>
                                        <p:attrNameLst>
                                          <p:attrName>ppt_x</p:attrName>
                                        </p:attrNameLst>
                                      </p:cBhvr>
                                      <p:tavLst>
                                        <p:tav tm="0">
                                          <p:val>
                                            <p:strVal val="#ppt_x"/>
                                          </p:val>
                                        </p:tav>
                                        <p:tav tm="100000">
                                          <p:val>
                                            <p:strVal val="#ppt_x"/>
                                          </p:val>
                                        </p:tav>
                                      </p:tavLst>
                                    </p:anim>
                                    <p:anim calcmode="lin" valueType="num">
                                      <p:cBhvr additive="base">
                                        <p:cTn id="29" dur="500" fill="hold"/>
                                        <p:tgtEl>
                                          <p:spTgt spid="99"/>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fade">
                                      <p:cBhvr>
                                        <p:cTn id="33" dur="500"/>
                                        <p:tgtEl>
                                          <p:spTgt spid="10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p:bldP spid="10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hlinkClick r:id="rId3"/>
            <a:extLst>
              <a:ext uri="{FF2B5EF4-FFF2-40B4-BE49-F238E27FC236}">
                <a16:creationId xmlns:a16="http://schemas.microsoft.com/office/drawing/2014/main" id="{847BE9BE-75B0-4F19-ACCE-893E671E136A}"/>
              </a:ext>
            </a:extLst>
          </p:cNvPr>
          <p:cNvPicPr>
            <a:picLocks noChangeAspect="1"/>
          </p:cNvPicPr>
          <p:nvPr/>
        </p:nvPicPr>
        <p:blipFill>
          <a:blip r:embed="rId4"/>
          <a:stretch>
            <a:fillRect/>
          </a:stretch>
        </p:blipFill>
        <p:spPr>
          <a:xfrm>
            <a:off x="10892186" y="5944529"/>
            <a:ext cx="1162652" cy="653461"/>
          </a:xfrm>
          <a:prstGeom prst="rect">
            <a:avLst/>
          </a:prstGeom>
        </p:spPr>
      </p:pic>
      <p:pic>
        <p:nvPicPr>
          <p:cNvPr id="28" name="Bild 27" descr="Tv">
            <a:extLst>
              <a:ext uri="{FF2B5EF4-FFF2-40B4-BE49-F238E27FC236}">
                <a16:creationId xmlns:a16="http://schemas.microsoft.com/office/drawing/2014/main" id="{F12051F1-792E-43F8-960E-227E186ED2A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7410"/>
          <a:stretch/>
        </p:blipFill>
        <p:spPr>
          <a:xfrm>
            <a:off x="10839813" y="5684521"/>
            <a:ext cx="1267399" cy="1173478"/>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Spelet 11 mot 11</a:t>
            </a:r>
          </a:p>
        </p:txBody>
      </p:sp>
      <p:sp>
        <p:nvSpPr>
          <p:cNvPr id="2" name="Platshållare för sidfot 1">
            <a:extLst>
              <a:ext uri="{FF2B5EF4-FFF2-40B4-BE49-F238E27FC236}">
                <a16:creationId xmlns:a16="http://schemas.microsoft.com/office/drawing/2014/main" id="{E43CFEF3-C59E-41E3-8367-018995F0E8A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11 mot 11 (15-19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Rektangel: rundade hörn 28">
            <a:extLst>
              <a:ext uri="{FF2B5EF4-FFF2-40B4-BE49-F238E27FC236}">
                <a16:creationId xmlns:a16="http://schemas.microsoft.com/office/drawing/2014/main" id="{03F6A5ED-CBF1-4CA4-9D85-7924DD6AAB04}"/>
              </a:ext>
            </a:extLst>
          </p:cNvPr>
          <p:cNvSpPr/>
          <p:nvPr/>
        </p:nvSpPr>
        <p:spPr>
          <a:xfrm>
            <a:off x="1859403" y="2743710"/>
            <a:ext cx="2623256" cy="770256"/>
          </a:xfrm>
          <a:prstGeom prst="roundRect">
            <a:avLst>
              <a:gd name="adj" fmla="val 373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ktangel: rundade hörn 31">
            <a:extLst>
              <a:ext uri="{FF2B5EF4-FFF2-40B4-BE49-F238E27FC236}">
                <a16:creationId xmlns:a16="http://schemas.microsoft.com/office/drawing/2014/main" id="{A17235A4-4738-4D65-8BD2-8F45510C7804}"/>
              </a:ext>
            </a:extLst>
          </p:cNvPr>
          <p:cNvSpPr/>
          <p:nvPr/>
        </p:nvSpPr>
        <p:spPr>
          <a:xfrm>
            <a:off x="1859403" y="5710722"/>
            <a:ext cx="2623256" cy="770256"/>
          </a:xfrm>
          <a:prstGeom prst="roundRect">
            <a:avLst>
              <a:gd name="adj" fmla="val 3737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ktangel: rundade hörn 33">
            <a:extLst>
              <a:ext uri="{FF2B5EF4-FFF2-40B4-BE49-F238E27FC236}">
                <a16:creationId xmlns:a16="http://schemas.microsoft.com/office/drawing/2014/main" id="{148E0BA8-90B5-4D71-82D3-EBF5CE3884AD}"/>
              </a:ext>
            </a:extLst>
          </p:cNvPr>
          <p:cNvSpPr/>
          <p:nvPr/>
        </p:nvSpPr>
        <p:spPr>
          <a:xfrm>
            <a:off x="1932622" y="2840339"/>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Anfallsspel</a:t>
            </a:r>
          </a:p>
        </p:txBody>
      </p:sp>
      <p:sp>
        <p:nvSpPr>
          <p:cNvPr id="35" name="Rektangel: rundade hörn 34">
            <a:extLst>
              <a:ext uri="{FF2B5EF4-FFF2-40B4-BE49-F238E27FC236}">
                <a16:creationId xmlns:a16="http://schemas.microsoft.com/office/drawing/2014/main" id="{782DBB2E-134E-4C38-B340-471E2995DEC2}"/>
              </a:ext>
            </a:extLst>
          </p:cNvPr>
          <p:cNvSpPr/>
          <p:nvPr/>
        </p:nvSpPr>
        <p:spPr>
          <a:xfrm>
            <a:off x="1932622" y="5783721"/>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Komma till avslut och göra mål</a:t>
            </a:r>
          </a:p>
        </p:txBody>
      </p:sp>
      <p:sp>
        <p:nvSpPr>
          <p:cNvPr id="36" name="Rektangel: rundade hörn 35">
            <a:extLst>
              <a:ext uri="{FF2B5EF4-FFF2-40B4-BE49-F238E27FC236}">
                <a16:creationId xmlns:a16="http://schemas.microsoft.com/office/drawing/2014/main" id="{1BD9FD7E-9B62-4035-B751-46C5C2E1E114}"/>
              </a:ext>
            </a:extLst>
          </p:cNvPr>
          <p:cNvSpPr/>
          <p:nvPr/>
        </p:nvSpPr>
        <p:spPr>
          <a:xfrm>
            <a:off x="3349347" y="4308180"/>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Kontring</a:t>
            </a:r>
          </a:p>
        </p:txBody>
      </p:sp>
      <p:sp>
        <p:nvSpPr>
          <p:cNvPr id="37" name="Rektangel: rundade hörn 36">
            <a:extLst>
              <a:ext uri="{FF2B5EF4-FFF2-40B4-BE49-F238E27FC236}">
                <a16:creationId xmlns:a16="http://schemas.microsoft.com/office/drawing/2014/main" id="{06F0CB12-86D5-42FF-B5F4-1536D92B10DB}"/>
              </a:ext>
            </a:extLst>
          </p:cNvPr>
          <p:cNvSpPr/>
          <p:nvPr/>
        </p:nvSpPr>
        <p:spPr>
          <a:xfrm>
            <a:off x="540702" y="4308180"/>
            <a:ext cx="2476818" cy="567214"/>
          </a:xfrm>
          <a:prstGeom prst="roundRect">
            <a:avLst>
              <a:gd name="adj" fmla="val 36370"/>
            </a:avLst>
          </a:prstGeom>
          <a:solidFill>
            <a:schemeClr val="bg1">
              <a:lumMod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Speluppbyggnad</a:t>
            </a:r>
          </a:p>
        </p:txBody>
      </p:sp>
      <p:sp>
        <p:nvSpPr>
          <p:cNvPr id="38" name="Rektangel: rundade hörn 37">
            <a:extLst>
              <a:ext uri="{FF2B5EF4-FFF2-40B4-BE49-F238E27FC236}">
                <a16:creationId xmlns:a16="http://schemas.microsoft.com/office/drawing/2014/main" id="{294272D1-CCC1-4910-998E-8ABBC3F10ECC}"/>
              </a:ext>
            </a:extLst>
          </p:cNvPr>
          <p:cNvSpPr/>
          <p:nvPr/>
        </p:nvSpPr>
        <p:spPr>
          <a:xfrm>
            <a:off x="7936150" y="2882766"/>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Försvarsspel</a:t>
            </a:r>
          </a:p>
        </p:txBody>
      </p:sp>
      <p:sp>
        <p:nvSpPr>
          <p:cNvPr id="39" name="Rektangel: rundade hörn 38">
            <a:extLst>
              <a:ext uri="{FF2B5EF4-FFF2-40B4-BE49-F238E27FC236}">
                <a16:creationId xmlns:a16="http://schemas.microsoft.com/office/drawing/2014/main" id="{6A645EBB-6EB0-4270-9DB0-EAEED73E1D61}"/>
              </a:ext>
            </a:extLst>
          </p:cNvPr>
          <p:cNvSpPr/>
          <p:nvPr/>
        </p:nvSpPr>
        <p:spPr>
          <a:xfrm>
            <a:off x="7936150" y="5776712"/>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Förhindra och rädda avslut</a:t>
            </a:r>
          </a:p>
        </p:txBody>
      </p:sp>
      <p:sp>
        <p:nvSpPr>
          <p:cNvPr id="40" name="Rektangel: rundade hörn 39">
            <a:extLst>
              <a:ext uri="{FF2B5EF4-FFF2-40B4-BE49-F238E27FC236}">
                <a16:creationId xmlns:a16="http://schemas.microsoft.com/office/drawing/2014/main" id="{C210CFD2-39E8-45CC-BA92-246A7BCE68FA}"/>
              </a:ext>
            </a:extLst>
          </p:cNvPr>
          <p:cNvSpPr/>
          <p:nvPr/>
        </p:nvSpPr>
        <p:spPr>
          <a:xfrm>
            <a:off x="6519427" y="4308180"/>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Återerövring av bollen</a:t>
            </a:r>
          </a:p>
        </p:txBody>
      </p:sp>
      <p:sp>
        <p:nvSpPr>
          <p:cNvPr id="41" name="Rektangel: rundade hörn 40">
            <a:extLst>
              <a:ext uri="{FF2B5EF4-FFF2-40B4-BE49-F238E27FC236}">
                <a16:creationId xmlns:a16="http://schemas.microsoft.com/office/drawing/2014/main" id="{871E15ED-1602-4927-90CE-C3FC5F37A518}"/>
              </a:ext>
            </a:extLst>
          </p:cNvPr>
          <p:cNvSpPr/>
          <p:nvPr/>
        </p:nvSpPr>
        <p:spPr>
          <a:xfrm>
            <a:off x="9328070" y="4308180"/>
            <a:ext cx="2476818" cy="567214"/>
          </a:xfrm>
          <a:prstGeom prst="roundRect">
            <a:avLst>
              <a:gd name="adj" fmla="val 36370"/>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Förhindra speluppbyggnad</a:t>
            </a:r>
          </a:p>
        </p:txBody>
      </p:sp>
      <p:sp>
        <p:nvSpPr>
          <p:cNvPr id="42" name="Pil: vänster-höger 41">
            <a:extLst>
              <a:ext uri="{FF2B5EF4-FFF2-40B4-BE49-F238E27FC236}">
                <a16:creationId xmlns:a16="http://schemas.microsoft.com/office/drawing/2014/main" id="{6B588C3F-D75F-4732-868C-63C2B5D7CBE4}"/>
              </a:ext>
            </a:extLst>
          </p:cNvPr>
          <p:cNvSpPr/>
          <p:nvPr/>
        </p:nvSpPr>
        <p:spPr>
          <a:xfrm>
            <a:off x="4734560" y="2645673"/>
            <a:ext cx="2876470" cy="1041400"/>
          </a:xfrm>
          <a:prstGeom prst="leftRightArrow">
            <a:avLst>
              <a:gd name="adj1" fmla="val 38293"/>
              <a:gd name="adj2" fmla="val 59756"/>
            </a:avLst>
          </a:prstGeom>
          <a:gradFill>
            <a:gsLst>
              <a:gs pos="0">
                <a:schemeClr val="bg1">
                  <a:lumMod val="65000"/>
                </a:schemeClr>
              </a:gs>
              <a:gs pos="94000">
                <a:schemeClr val="accent1">
                  <a:lumMod val="75000"/>
                </a:schemeClr>
              </a:gs>
            </a:gsLst>
            <a:lin ang="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Calibri"/>
                <a:ea typeface="+mn-ea"/>
                <a:cs typeface="+mn-cs"/>
              </a:rPr>
              <a:t>Omställning</a:t>
            </a:r>
          </a:p>
        </p:txBody>
      </p:sp>
      <p:cxnSp>
        <p:nvCxnSpPr>
          <p:cNvPr id="43" name="Rak koppling 42">
            <a:extLst>
              <a:ext uri="{FF2B5EF4-FFF2-40B4-BE49-F238E27FC236}">
                <a16:creationId xmlns:a16="http://schemas.microsoft.com/office/drawing/2014/main" id="{7B746A46-4459-4078-BED3-CE7D867C6FC2}"/>
              </a:ext>
            </a:extLst>
          </p:cNvPr>
          <p:cNvCxnSpPr>
            <a:cxnSpLocks/>
            <a:stCxn id="36" idx="2"/>
            <a:endCxn id="35" idx="0"/>
          </p:cNvCxnSpPr>
          <p:nvPr/>
        </p:nvCxnSpPr>
        <p:spPr>
          <a:xfrm flipH="1">
            <a:off x="3171031" y="4875394"/>
            <a:ext cx="1416725" cy="9083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Rak koppling 43">
            <a:extLst>
              <a:ext uri="{FF2B5EF4-FFF2-40B4-BE49-F238E27FC236}">
                <a16:creationId xmlns:a16="http://schemas.microsoft.com/office/drawing/2014/main" id="{F9A1553A-453D-4ACA-9413-7897B729B32A}"/>
              </a:ext>
            </a:extLst>
          </p:cNvPr>
          <p:cNvCxnSpPr>
            <a:cxnSpLocks/>
            <a:stCxn id="35" idx="0"/>
            <a:endCxn id="37" idx="2"/>
          </p:cNvCxnSpPr>
          <p:nvPr/>
        </p:nvCxnSpPr>
        <p:spPr>
          <a:xfrm flipH="1" flipV="1">
            <a:off x="1779111" y="4875394"/>
            <a:ext cx="1391920" cy="9083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Rak koppling 44">
            <a:extLst>
              <a:ext uri="{FF2B5EF4-FFF2-40B4-BE49-F238E27FC236}">
                <a16:creationId xmlns:a16="http://schemas.microsoft.com/office/drawing/2014/main" id="{1429ECE0-BDF0-42B8-9FE6-2A7C15FC5AB8}"/>
              </a:ext>
            </a:extLst>
          </p:cNvPr>
          <p:cNvCxnSpPr>
            <a:cxnSpLocks/>
            <a:stCxn id="34" idx="2"/>
            <a:endCxn id="37" idx="0"/>
          </p:cNvCxnSpPr>
          <p:nvPr/>
        </p:nvCxnSpPr>
        <p:spPr>
          <a:xfrm flipH="1">
            <a:off x="1779111" y="3407553"/>
            <a:ext cx="1391920" cy="9006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Rak koppling 45">
            <a:extLst>
              <a:ext uri="{FF2B5EF4-FFF2-40B4-BE49-F238E27FC236}">
                <a16:creationId xmlns:a16="http://schemas.microsoft.com/office/drawing/2014/main" id="{0D11F406-A029-43DD-9B5F-D6CE6168F223}"/>
              </a:ext>
            </a:extLst>
          </p:cNvPr>
          <p:cNvCxnSpPr>
            <a:cxnSpLocks/>
            <a:stCxn id="41" idx="2"/>
            <a:endCxn id="39" idx="0"/>
          </p:cNvCxnSpPr>
          <p:nvPr/>
        </p:nvCxnSpPr>
        <p:spPr>
          <a:xfrm flipH="1">
            <a:off x="9174559" y="4875394"/>
            <a:ext cx="1391920" cy="90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ak koppling 46">
            <a:extLst>
              <a:ext uri="{FF2B5EF4-FFF2-40B4-BE49-F238E27FC236}">
                <a16:creationId xmlns:a16="http://schemas.microsoft.com/office/drawing/2014/main" id="{664EEE2D-1CE2-4881-8CC3-6520522DCA2F}"/>
              </a:ext>
            </a:extLst>
          </p:cNvPr>
          <p:cNvCxnSpPr>
            <a:cxnSpLocks/>
            <a:stCxn id="40" idx="2"/>
            <a:endCxn id="39" idx="0"/>
          </p:cNvCxnSpPr>
          <p:nvPr/>
        </p:nvCxnSpPr>
        <p:spPr>
          <a:xfrm>
            <a:off x="7757836" y="4875394"/>
            <a:ext cx="1416723" cy="901318"/>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Rak koppling 47">
            <a:extLst>
              <a:ext uri="{FF2B5EF4-FFF2-40B4-BE49-F238E27FC236}">
                <a16:creationId xmlns:a16="http://schemas.microsoft.com/office/drawing/2014/main" id="{C4BC67D8-5967-4195-B147-4B4B23736729}"/>
              </a:ext>
            </a:extLst>
          </p:cNvPr>
          <p:cNvCxnSpPr>
            <a:cxnSpLocks/>
            <a:stCxn id="38" idx="2"/>
            <a:endCxn id="41" idx="0"/>
          </p:cNvCxnSpPr>
          <p:nvPr/>
        </p:nvCxnSpPr>
        <p:spPr>
          <a:xfrm>
            <a:off x="9174559" y="3449980"/>
            <a:ext cx="1391920" cy="8582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Rak koppling 48">
            <a:extLst>
              <a:ext uri="{FF2B5EF4-FFF2-40B4-BE49-F238E27FC236}">
                <a16:creationId xmlns:a16="http://schemas.microsoft.com/office/drawing/2014/main" id="{665BAFC1-1E13-4E66-8126-EEB6BA7FA9FE}"/>
              </a:ext>
            </a:extLst>
          </p:cNvPr>
          <p:cNvCxnSpPr>
            <a:cxnSpLocks/>
            <a:stCxn id="40" idx="0"/>
            <a:endCxn id="38" idx="2"/>
          </p:cNvCxnSpPr>
          <p:nvPr/>
        </p:nvCxnSpPr>
        <p:spPr>
          <a:xfrm flipV="1">
            <a:off x="7757836" y="3449980"/>
            <a:ext cx="1416723" cy="8582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Rak koppling 49">
            <a:extLst>
              <a:ext uri="{FF2B5EF4-FFF2-40B4-BE49-F238E27FC236}">
                <a16:creationId xmlns:a16="http://schemas.microsoft.com/office/drawing/2014/main" id="{E0BFDD5B-74A3-47C5-A78F-7876EFC0A074}"/>
              </a:ext>
            </a:extLst>
          </p:cNvPr>
          <p:cNvCxnSpPr>
            <a:cxnSpLocks/>
            <a:stCxn id="36" idx="0"/>
            <a:endCxn id="34" idx="2"/>
          </p:cNvCxnSpPr>
          <p:nvPr/>
        </p:nvCxnSpPr>
        <p:spPr>
          <a:xfrm flipH="1" flipV="1">
            <a:off x="3171031" y="3407553"/>
            <a:ext cx="1416725" cy="9006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96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p>
        </p:txBody>
      </p:sp>
      <p:pic>
        <p:nvPicPr>
          <p:cNvPr id="18" name="Picture 7">
            <a:extLst>
              <a:ext uri="{FF2B5EF4-FFF2-40B4-BE49-F238E27FC236}">
                <a16:creationId xmlns:a16="http://schemas.microsoft.com/office/drawing/2014/main" id="{19BB367B-6B31-48D3-8323-5A266AFEE7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388" y="1372917"/>
            <a:ext cx="4027344" cy="280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8">
            <a:extLst>
              <a:ext uri="{FF2B5EF4-FFF2-40B4-BE49-F238E27FC236}">
                <a16:creationId xmlns:a16="http://schemas.microsoft.com/office/drawing/2014/main" id="{04C904E3-0FCE-4B7D-8662-7EF515518207}"/>
              </a:ext>
            </a:extLst>
          </p:cNvPr>
          <p:cNvSpPr>
            <a:spLocks noChangeArrowheads="1"/>
          </p:cNvSpPr>
          <p:nvPr/>
        </p:nvSpPr>
        <p:spPr bwMode="auto">
          <a:xfrm>
            <a:off x="2481944" y="4180502"/>
            <a:ext cx="5569856" cy="1304581"/>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Hur gör ni i ert lag för att komma till </a:t>
            </a:r>
            <a:r>
              <a:rPr lang="sv-SE" sz="2400">
                <a:solidFill>
                  <a:prstClr val="white"/>
                </a:solidFill>
                <a:latin typeface="Calibri"/>
              </a:rPr>
              <a:t>avslut och göra mål</a:t>
            </a: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a:t>
            </a:r>
          </a:p>
        </p:txBody>
      </p:sp>
      <p:sp>
        <p:nvSpPr>
          <p:cNvPr id="6" name="Platshållare för sidfot 2">
            <a:extLst>
              <a:ext uri="{FF2B5EF4-FFF2-40B4-BE49-F238E27FC236}">
                <a16:creationId xmlns:a16="http://schemas.microsoft.com/office/drawing/2014/main" id="{57860C4E-3FA2-42BB-982A-6525E91B537E}"/>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Tree>
    <p:extLst>
      <p:ext uri="{BB962C8B-B14F-4D97-AF65-F5344CB8AC3E}">
        <p14:creationId xmlns:p14="http://schemas.microsoft.com/office/powerpoint/2010/main" val="1539344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23---täckning.jpg">
            <a:extLst>
              <a:ext uri="{FF2B5EF4-FFF2-40B4-BE49-F238E27FC236}">
                <a16:creationId xmlns:a16="http://schemas.microsoft.com/office/drawing/2014/main" id="{23B260B4-8F4A-4F75-9F70-CD05D5F00D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13" b="-1450"/>
          <a:stretch/>
        </p:blipFill>
        <p:spPr bwMode="auto">
          <a:xfrm>
            <a:off x="0" y="-39269"/>
            <a:ext cx="12195740" cy="703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Träning</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5" y="2561954"/>
            <a:ext cx="7292975"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800" dirty="0">
              <a:solidFill>
                <a:schemeClr val="bg1"/>
              </a:solidFill>
            </a:endParaRPr>
          </a:p>
        </p:txBody>
      </p:sp>
      <p:sp>
        <p:nvSpPr>
          <p:cNvPr id="6" name="Platshållare för sidfot 1">
            <a:extLst>
              <a:ext uri="{FF2B5EF4-FFF2-40B4-BE49-F238E27FC236}">
                <a16:creationId xmlns:a16="http://schemas.microsoft.com/office/drawing/2014/main" id="{9FF0D9CE-B6C9-4022-98F7-D8285831992C}"/>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11 mot 11 (15-19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1754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 28" descr="Tv">
            <a:extLst>
              <a:ext uri="{FF2B5EF4-FFF2-40B4-BE49-F238E27FC236}">
                <a16:creationId xmlns:a16="http://schemas.microsoft.com/office/drawing/2014/main" id="{CFAB2600-39F0-46F6-BEE2-4E6AC5B1BA2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b="7410"/>
          <a:stretch/>
        </p:blipFill>
        <p:spPr>
          <a:xfrm>
            <a:off x="10839813" y="5684521"/>
            <a:ext cx="1267399" cy="1173478"/>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Exempelträningar</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4" y="2222649"/>
            <a:ext cx="7282089" cy="416460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Del av spelarutbildningsplanen</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Gratis att ta del av </a:t>
            </a:r>
            <a:r>
              <a:rPr kumimoji="0" lang="sv-SE" sz="2400" b="0" i="0" u="sng" strike="noStrike" kern="1200" cap="none" spc="0" normalizeH="0" baseline="0" noProof="0" dirty="0">
                <a:ln>
                  <a:noFill/>
                </a:ln>
                <a:solidFill>
                  <a:prstClr val="white"/>
                </a:solidFill>
                <a:effectLst/>
                <a:uLnTx/>
                <a:uFillTx/>
                <a:latin typeface="Calibri"/>
                <a:ea typeface="+mn-ea"/>
                <a:cs typeface="+mn-cs"/>
              </a:rPr>
              <a:t>alla</a:t>
            </a:r>
            <a:r>
              <a:rPr kumimoji="0" lang="sv-SE" sz="2400" b="0" i="0" u="none" strike="noStrike" kern="1200" cap="none" spc="0" normalizeH="0" baseline="0" noProof="0" dirty="0">
                <a:ln>
                  <a:noFill/>
                </a:ln>
                <a:solidFill>
                  <a:prstClr val="white"/>
                </a:solidFill>
                <a:effectLst/>
                <a:uLnTx/>
                <a:uFillTx/>
                <a:latin typeface="Calibri"/>
                <a:ea typeface="+mn-ea"/>
                <a:cs typeface="+mn-cs"/>
              </a:rPr>
              <a:t> övningar - registrering krävs</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www.svenskfotboll.se/ovningar</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6 träningspass</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3-4 övningar/pass (målvaktsövningar till en del träningar)</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Fokus på ett skede per träning</a:t>
            </a:r>
          </a:p>
          <a:p>
            <a:pPr marL="271463" marR="0" lvl="1" indent="-271463"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Använd även träningspassen från tidigare spelformer</a:t>
            </a:r>
          </a:p>
          <a:p>
            <a:pPr marL="271463" marR="0" lvl="1" indent="-271463"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Övningar och träningspass</a:t>
            </a:r>
          </a:p>
          <a:p>
            <a:pPr marL="469463" marR="0" lvl="2" indent="-271463"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lang="sv-SE" sz="2000" dirty="0">
                <a:solidFill>
                  <a:prstClr val="white"/>
                </a:solidFill>
                <a:latin typeface="Calibri"/>
              </a:rPr>
              <a:t>Fler</a:t>
            </a:r>
            <a:r>
              <a:rPr kumimoji="0" lang="sv-SE" sz="2000" b="0" i="0" u="none" strike="noStrike" kern="1200" cap="none" spc="0" normalizeH="0" baseline="0" noProof="0" dirty="0">
                <a:ln>
                  <a:noFill/>
                </a:ln>
                <a:solidFill>
                  <a:prstClr val="white"/>
                </a:solidFill>
                <a:effectLst/>
                <a:uLnTx/>
                <a:uFillTx/>
                <a:latin typeface="Calibri"/>
                <a:ea typeface="+mn-ea"/>
                <a:cs typeface="+mn-cs"/>
              </a:rPr>
              <a:t> exempel</a:t>
            </a:r>
          </a:p>
          <a:p>
            <a:pPr marL="469463" marR="0" lvl="2" indent="-271463"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Skapa eget</a:t>
            </a:r>
          </a:p>
          <a:p>
            <a:pPr marL="396000" marR="0" lvl="1" indent="-198000" algn="l" defTabSz="914400" rtl="0" eaLnBrk="1" fontAlgn="auto" latinLnBrk="0" hangingPunct="1">
              <a:lnSpc>
                <a:spcPct val="95000"/>
              </a:lnSpc>
              <a:spcBef>
                <a:spcPts val="5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Platshållare för sidfot 1">
            <a:extLst>
              <a:ext uri="{FF2B5EF4-FFF2-40B4-BE49-F238E27FC236}">
                <a16:creationId xmlns:a16="http://schemas.microsoft.com/office/drawing/2014/main" id="{6ED6F04E-3FFC-43D6-8980-6E493E8BD0D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white"/>
                </a:solidFill>
                <a:effectLst/>
                <a:uLnTx/>
                <a:uFillTx/>
                <a:latin typeface="Calibri"/>
                <a:ea typeface="+mn-ea"/>
                <a:cs typeface="+mn-cs"/>
              </a:rPr>
              <a:t>Nationella spelformer, utbildning 11 mot 11 (15-19 år)</a:t>
            </a:r>
          </a:p>
        </p:txBody>
      </p:sp>
      <p:pic>
        <p:nvPicPr>
          <p:cNvPr id="7" name="Bildobjekt 6">
            <a:extLst>
              <a:ext uri="{FF2B5EF4-FFF2-40B4-BE49-F238E27FC236}">
                <a16:creationId xmlns:a16="http://schemas.microsoft.com/office/drawing/2014/main" id="{9E9FB79A-5FF4-44EA-B1BC-EC2897D30DB3}"/>
              </a:ext>
            </a:extLst>
          </p:cNvPr>
          <p:cNvPicPr>
            <a:picLocks noChangeAspect="1"/>
          </p:cNvPicPr>
          <p:nvPr/>
        </p:nvPicPr>
        <p:blipFill rotWithShape="1">
          <a:blip r:embed="rId5">
            <a:extLst>
              <a:ext uri="{28A0092B-C50C-407E-A947-70E740481C1C}">
                <a14:useLocalDpi xmlns:a14="http://schemas.microsoft.com/office/drawing/2010/main" val="0"/>
              </a:ext>
            </a:extLst>
          </a:blip>
          <a:srcRect l="35845" t="4020" r="37358" b="8740"/>
          <a:stretch/>
        </p:blipFill>
        <p:spPr>
          <a:xfrm>
            <a:off x="8805447" y="1173479"/>
            <a:ext cx="2415833" cy="3898270"/>
          </a:xfrm>
          <a:prstGeom prst="rect">
            <a:avLst/>
          </a:prstGeom>
        </p:spPr>
      </p:pic>
      <p:sp>
        <p:nvSpPr>
          <p:cNvPr id="10" name="Rektangel: rundade hörn 9">
            <a:extLst>
              <a:ext uri="{FF2B5EF4-FFF2-40B4-BE49-F238E27FC236}">
                <a16:creationId xmlns:a16="http://schemas.microsoft.com/office/drawing/2014/main" id="{15BAFCEF-29FA-4CD9-8DBB-BB66353824F4}"/>
              </a:ext>
            </a:extLst>
          </p:cNvPr>
          <p:cNvSpPr/>
          <p:nvPr/>
        </p:nvSpPr>
        <p:spPr>
          <a:xfrm flipV="1">
            <a:off x="9181766" y="1363349"/>
            <a:ext cx="460729" cy="1470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ruta 12">
            <a:extLst>
              <a:ext uri="{FF2B5EF4-FFF2-40B4-BE49-F238E27FC236}">
                <a16:creationId xmlns:a16="http://schemas.microsoft.com/office/drawing/2014/main" id="{EAE0278F-2297-42E5-BFF5-E297333482CD}"/>
              </a:ext>
            </a:extLst>
          </p:cNvPr>
          <p:cNvSpPr txBox="1"/>
          <p:nvPr/>
        </p:nvSpPr>
        <p:spPr>
          <a:xfrm>
            <a:off x="9089647" y="1998158"/>
            <a:ext cx="181284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800" b="1" i="0" u="none" strike="noStrike" kern="1200" cap="none" spc="0" normalizeH="0" baseline="0" noProof="0" dirty="0">
                <a:ln>
                  <a:noFill/>
                </a:ln>
                <a:solidFill>
                  <a:prstClr val="white"/>
                </a:solidFill>
                <a:effectLst/>
                <a:uLnTx/>
                <a:uFillTx/>
                <a:latin typeface="Calibri"/>
                <a:ea typeface="+mn-ea"/>
                <a:cs typeface="+mn-cs"/>
              </a:rPr>
              <a:t>Redigera         Dela</a:t>
            </a:r>
          </a:p>
        </p:txBody>
      </p:sp>
      <p:cxnSp>
        <p:nvCxnSpPr>
          <p:cNvPr id="14" name="Rak koppling 13">
            <a:extLst>
              <a:ext uri="{FF2B5EF4-FFF2-40B4-BE49-F238E27FC236}">
                <a16:creationId xmlns:a16="http://schemas.microsoft.com/office/drawing/2014/main" id="{6849BAC9-35B0-488D-AA29-55FABD898F41}"/>
              </a:ext>
            </a:extLst>
          </p:cNvPr>
          <p:cNvCxnSpPr>
            <a:cxnSpLocks/>
          </p:cNvCxnSpPr>
          <p:nvPr/>
        </p:nvCxnSpPr>
        <p:spPr>
          <a:xfrm flipH="1">
            <a:off x="9181767" y="2063984"/>
            <a:ext cx="62006" cy="4136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50606B75-76E4-47AD-938B-F2BA874DD041}"/>
              </a:ext>
            </a:extLst>
          </p:cNvPr>
          <p:cNvCxnSpPr>
            <a:cxnSpLocks/>
          </p:cNvCxnSpPr>
          <p:nvPr/>
        </p:nvCxnSpPr>
        <p:spPr>
          <a:xfrm flipH="1" flipV="1">
            <a:off x="9181767" y="2103583"/>
            <a:ext cx="62006" cy="43787"/>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ktangel: rundade hörn 15">
            <a:extLst>
              <a:ext uri="{FF2B5EF4-FFF2-40B4-BE49-F238E27FC236}">
                <a16:creationId xmlns:a16="http://schemas.microsoft.com/office/drawing/2014/main" id="{649951DF-83C8-4371-ACEA-2932D62A2856}"/>
              </a:ext>
            </a:extLst>
          </p:cNvPr>
          <p:cNvSpPr/>
          <p:nvPr/>
        </p:nvSpPr>
        <p:spPr>
          <a:xfrm flipV="1">
            <a:off x="9089647" y="4622544"/>
            <a:ext cx="1854190" cy="261083"/>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ktangel: rundade hörn 16">
            <a:extLst>
              <a:ext uri="{FF2B5EF4-FFF2-40B4-BE49-F238E27FC236}">
                <a16:creationId xmlns:a16="http://schemas.microsoft.com/office/drawing/2014/main" id="{86D00CAB-57B9-4A00-9EBE-113F35049678}"/>
              </a:ext>
            </a:extLst>
          </p:cNvPr>
          <p:cNvSpPr/>
          <p:nvPr/>
        </p:nvSpPr>
        <p:spPr>
          <a:xfrm flipV="1">
            <a:off x="10391465" y="1363349"/>
            <a:ext cx="460729" cy="147096"/>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ktangel: rundade hörn 17">
            <a:extLst>
              <a:ext uri="{FF2B5EF4-FFF2-40B4-BE49-F238E27FC236}">
                <a16:creationId xmlns:a16="http://schemas.microsoft.com/office/drawing/2014/main" id="{B465A110-A1A9-43BA-BB2B-8F2F1BFDB2B9}"/>
              </a:ext>
            </a:extLst>
          </p:cNvPr>
          <p:cNvSpPr/>
          <p:nvPr/>
        </p:nvSpPr>
        <p:spPr>
          <a:xfrm flipV="1">
            <a:off x="9089647" y="1417606"/>
            <a:ext cx="196322" cy="14709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ktangel: rundade hörn 18">
            <a:extLst>
              <a:ext uri="{FF2B5EF4-FFF2-40B4-BE49-F238E27FC236}">
                <a16:creationId xmlns:a16="http://schemas.microsoft.com/office/drawing/2014/main" id="{866975A5-CDE8-4234-8B69-5E6BAA840C3F}"/>
              </a:ext>
            </a:extLst>
          </p:cNvPr>
          <p:cNvSpPr/>
          <p:nvPr/>
        </p:nvSpPr>
        <p:spPr>
          <a:xfrm flipV="1">
            <a:off x="10742254" y="1395002"/>
            <a:ext cx="196322" cy="14709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Platshållare för text 2">
            <a:extLst>
              <a:ext uri="{FF2B5EF4-FFF2-40B4-BE49-F238E27FC236}">
                <a16:creationId xmlns:a16="http://schemas.microsoft.com/office/drawing/2014/main" id="{6C604661-3EA7-4583-9833-78D3E57B507D}"/>
              </a:ext>
            </a:extLst>
          </p:cNvPr>
          <p:cNvSpPr txBox="1">
            <a:spLocks/>
          </p:cNvSpPr>
          <p:nvPr/>
        </p:nvSpPr>
        <p:spPr>
          <a:xfrm>
            <a:off x="8153138" y="1350287"/>
            <a:ext cx="880817" cy="47099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srgbClr val="FECB00"/>
                </a:solidFill>
                <a:effectLst/>
                <a:uLnTx/>
                <a:uFillTx/>
                <a:latin typeface="Calibri"/>
                <a:ea typeface="+mn-ea"/>
                <a:cs typeface="+mn-cs"/>
              </a:rPr>
              <a:t>Scrolla</a:t>
            </a:r>
          </a:p>
        </p:txBody>
      </p:sp>
      <p:cxnSp>
        <p:nvCxnSpPr>
          <p:cNvPr id="21" name="Rak pilkoppling 20">
            <a:extLst>
              <a:ext uri="{FF2B5EF4-FFF2-40B4-BE49-F238E27FC236}">
                <a16:creationId xmlns:a16="http://schemas.microsoft.com/office/drawing/2014/main" id="{793F02F5-BD15-4B7A-9501-67B3DEB17CC9}"/>
              </a:ext>
            </a:extLst>
          </p:cNvPr>
          <p:cNvCxnSpPr>
            <a:cxnSpLocks/>
          </p:cNvCxnSpPr>
          <p:nvPr/>
        </p:nvCxnSpPr>
        <p:spPr>
          <a:xfrm>
            <a:off x="8585699" y="1729367"/>
            <a:ext cx="9974" cy="1620989"/>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pic>
        <p:nvPicPr>
          <p:cNvPr id="22" name="id-24D40DA3-11DB-4A00-A1E6-3E64C44E322B" descr="Image.jpeg">
            <a:extLst>
              <a:ext uri="{FF2B5EF4-FFF2-40B4-BE49-F238E27FC236}">
                <a16:creationId xmlns:a16="http://schemas.microsoft.com/office/drawing/2014/main" id="{0250CC86-AB3F-4454-878E-2679DDD47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8171" y="1502524"/>
            <a:ext cx="1837508" cy="3234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d-4B36CFB5-D234-4B66-8D05-FDBC777D7FB3" descr="Image.jpeg">
            <a:extLst>
              <a:ext uri="{FF2B5EF4-FFF2-40B4-BE49-F238E27FC236}">
                <a16:creationId xmlns:a16="http://schemas.microsoft.com/office/drawing/2014/main" id="{3469E199-C74C-4D3B-ADC8-F6B2D97D93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8312" y="1510446"/>
            <a:ext cx="1854190" cy="324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latshållare för text 2">
            <a:extLst>
              <a:ext uri="{FF2B5EF4-FFF2-40B4-BE49-F238E27FC236}">
                <a16:creationId xmlns:a16="http://schemas.microsoft.com/office/drawing/2014/main" id="{935AE4EF-9BD8-49B4-BE1E-92C304FE97FC}"/>
              </a:ext>
            </a:extLst>
          </p:cNvPr>
          <p:cNvSpPr txBox="1">
            <a:spLocks/>
          </p:cNvSpPr>
          <p:nvPr/>
        </p:nvSpPr>
        <p:spPr>
          <a:xfrm>
            <a:off x="7279040" y="4005867"/>
            <a:ext cx="1833252" cy="47099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srgbClr val="FECB00"/>
                </a:solidFill>
                <a:effectLst/>
                <a:uLnTx/>
                <a:uFillTx/>
                <a:latin typeface="Calibri"/>
                <a:ea typeface="+mn-ea"/>
                <a:cs typeface="+mn-cs"/>
              </a:rPr>
              <a:t>Registrera</a:t>
            </a:r>
          </a:p>
        </p:txBody>
      </p:sp>
      <p:cxnSp>
        <p:nvCxnSpPr>
          <p:cNvPr id="25" name="Rak pilkoppling 24">
            <a:extLst>
              <a:ext uri="{FF2B5EF4-FFF2-40B4-BE49-F238E27FC236}">
                <a16:creationId xmlns:a16="http://schemas.microsoft.com/office/drawing/2014/main" id="{908B12BF-DA47-4057-A1D5-DA1ADC95F14A}"/>
              </a:ext>
            </a:extLst>
          </p:cNvPr>
          <p:cNvCxnSpPr>
            <a:cxnSpLocks/>
          </p:cNvCxnSpPr>
          <p:nvPr/>
        </p:nvCxnSpPr>
        <p:spPr>
          <a:xfrm flipV="1">
            <a:off x="8274344" y="2839554"/>
            <a:ext cx="1155257" cy="1160580"/>
          </a:xfrm>
          <a:prstGeom prst="straightConnector1">
            <a:avLst/>
          </a:prstGeom>
          <a:ln w="25400">
            <a:tailEnd type="triangle"/>
          </a:ln>
        </p:spPr>
        <p:style>
          <a:lnRef idx="1">
            <a:schemeClr val="accent2"/>
          </a:lnRef>
          <a:fillRef idx="0">
            <a:schemeClr val="accent2"/>
          </a:fillRef>
          <a:effectRef idx="0">
            <a:schemeClr val="accent2"/>
          </a:effectRef>
          <a:fontRef idx="minor">
            <a:schemeClr val="tx1"/>
          </a:fontRef>
        </p:style>
      </p:cxnSp>
      <p:sp>
        <p:nvSpPr>
          <p:cNvPr id="26" name="Rektangel: rundade hörn 25">
            <a:extLst>
              <a:ext uri="{FF2B5EF4-FFF2-40B4-BE49-F238E27FC236}">
                <a16:creationId xmlns:a16="http://schemas.microsoft.com/office/drawing/2014/main" id="{F934F702-B162-4D7D-9F49-9677DAE273AD}"/>
              </a:ext>
            </a:extLst>
          </p:cNvPr>
          <p:cNvSpPr/>
          <p:nvPr/>
        </p:nvSpPr>
        <p:spPr>
          <a:xfrm>
            <a:off x="9243773" y="2581061"/>
            <a:ext cx="1558909" cy="374916"/>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pic>
        <p:nvPicPr>
          <p:cNvPr id="28" name="Bild 27" descr="Kamera med hel fyllning">
            <a:extLst>
              <a:ext uri="{FF2B5EF4-FFF2-40B4-BE49-F238E27FC236}">
                <a16:creationId xmlns:a16="http://schemas.microsoft.com/office/drawing/2014/main" id="{CE300453-21D0-43F3-962D-98AD178F059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3993" y="683668"/>
            <a:ext cx="1167298" cy="1167298"/>
          </a:xfrm>
          <a:prstGeom prst="rect">
            <a:avLst/>
          </a:prstGeom>
        </p:spPr>
      </p:pic>
      <p:pic>
        <p:nvPicPr>
          <p:cNvPr id="6" name="Bildobjekt 5">
            <a:extLst>
              <a:ext uri="{FF2B5EF4-FFF2-40B4-BE49-F238E27FC236}">
                <a16:creationId xmlns:a16="http://schemas.microsoft.com/office/drawing/2014/main" id="{1BC30482-67F1-490D-8346-3E41A533685B}"/>
              </a:ext>
            </a:extLst>
          </p:cNvPr>
          <p:cNvPicPr>
            <a:picLocks noChangeAspect="1"/>
          </p:cNvPicPr>
          <p:nvPr/>
        </p:nvPicPr>
        <p:blipFill rotWithShape="1">
          <a:blip r:embed="rId10"/>
          <a:srcRect b="18719"/>
          <a:stretch/>
        </p:blipFill>
        <p:spPr>
          <a:xfrm>
            <a:off x="10926817" y="5935982"/>
            <a:ext cx="1099198" cy="652143"/>
          </a:xfrm>
          <a:prstGeom prst="rect">
            <a:avLst/>
          </a:prstGeom>
        </p:spPr>
      </p:pic>
      <p:pic>
        <p:nvPicPr>
          <p:cNvPr id="27" name="Bildobjekt 26">
            <a:hlinkClick r:id="rId11"/>
            <a:extLst>
              <a:ext uri="{FF2B5EF4-FFF2-40B4-BE49-F238E27FC236}">
                <a16:creationId xmlns:a16="http://schemas.microsoft.com/office/drawing/2014/main" id="{95A04E68-4BAA-4BAE-8F5E-6B07464F88C7}"/>
              </a:ext>
            </a:extLst>
          </p:cNvPr>
          <p:cNvPicPr>
            <a:picLocks noChangeAspect="1"/>
          </p:cNvPicPr>
          <p:nvPr/>
        </p:nvPicPr>
        <p:blipFill rotWithShape="1">
          <a:blip r:embed="rId10"/>
          <a:srcRect b="18719"/>
          <a:stretch/>
        </p:blipFill>
        <p:spPr>
          <a:xfrm>
            <a:off x="10929052" y="5935982"/>
            <a:ext cx="1099198" cy="652143"/>
          </a:xfrm>
          <a:prstGeom prst="rect">
            <a:avLst/>
          </a:prstGeom>
        </p:spPr>
      </p:pic>
    </p:spTree>
    <p:extLst>
      <p:ext uri="{BB962C8B-B14F-4D97-AF65-F5344CB8AC3E}">
        <p14:creationId xmlns:p14="http://schemas.microsoft.com/office/powerpoint/2010/main" val="12267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Presentation</a:t>
            </a:r>
          </a:p>
        </p:txBody>
      </p:sp>
      <p:sp>
        <p:nvSpPr>
          <p:cNvPr id="3" name="Platshållare för sidfot 2">
            <a:extLst>
              <a:ext uri="{FF2B5EF4-FFF2-40B4-BE49-F238E27FC236}">
                <a16:creationId xmlns:a16="http://schemas.microsoft.com/office/drawing/2014/main" id="{4154D1E2-6274-4B42-A417-762C45EEAA72}"/>
              </a:ext>
            </a:extLst>
          </p:cNvPr>
          <p:cNvSpPr>
            <a:spLocks noGrp="1"/>
          </p:cNvSpPr>
          <p:nvPr>
            <p:ph type="ftr" sz="quarter" idx="11"/>
          </p:nvPr>
        </p:nvSpPr>
        <p:spPr/>
        <p:txBody>
          <a:bodyPr/>
          <a:lstStyle/>
          <a:p>
            <a:r>
              <a:rPr lang="sv-SE" dirty="0"/>
              <a:t>Nationella spelformer, utbildning 11 mot 11 (15-19 år)</a:t>
            </a:r>
          </a:p>
        </p:txBody>
      </p:sp>
      <p:sp>
        <p:nvSpPr>
          <p:cNvPr id="6" name="Platshållare för text 2">
            <a:extLst>
              <a:ext uri="{FF2B5EF4-FFF2-40B4-BE49-F238E27FC236}">
                <a16:creationId xmlns:a16="http://schemas.microsoft.com/office/drawing/2014/main" id="{68C3765A-3E09-4F96-8FDC-0FBE6061C887}"/>
              </a:ext>
            </a:extLst>
          </p:cNvPr>
          <p:cNvSpPr txBox="1">
            <a:spLocks/>
          </p:cNvSpPr>
          <p:nvPr/>
        </p:nvSpPr>
        <p:spPr>
          <a:xfrm>
            <a:off x="750854" y="2302686"/>
            <a:ext cx="5868607" cy="351872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solidFill>
                  <a:schemeClr val="bg1"/>
                </a:solidFill>
              </a:rPr>
              <a:t>Namn</a:t>
            </a:r>
          </a:p>
          <a:p>
            <a:r>
              <a:rPr lang="sv-SE" sz="2400" dirty="0">
                <a:solidFill>
                  <a:schemeClr val="bg1"/>
                </a:solidFill>
              </a:rPr>
              <a:t>Förening och lag</a:t>
            </a:r>
          </a:p>
        </p:txBody>
      </p:sp>
      <p:pic>
        <p:nvPicPr>
          <p:cNvPr id="7" name="Picture 8" descr="A_05.png">
            <a:extLst>
              <a:ext uri="{FF2B5EF4-FFF2-40B4-BE49-F238E27FC236}">
                <a16:creationId xmlns:a16="http://schemas.microsoft.com/office/drawing/2014/main" id="{18FDDA69-E735-4D74-A5D8-34B5B87AF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650" y="350412"/>
            <a:ext cx="5336222" cy="6507588"/>
          </a:xfrm>
          <a:prstGeom prst="rect">
            <a:avLst/>
          </a:prstGeom>
        </p:spPr>
      </p:pic>
    </p:spTree>
    <p:extLst>
      <p:ext uri="{BB962C8B-B14F-4D97-AF65-F5344CB8AC3E}">
        <p14:creationId xmlns:p14="http://schemas.microsoft.com/office/powerpoint/2010/main" val="952541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2">
            <a:extLst>
              <a:ext uri="{FF2B5EF4-FFF2-40B4-BE49-F238E27FC236}">
                <a16:creationId xmlns:a16="http://schemas.microsoft.com/office/drawing/2014/main" id="{73F83E11-BED9-8947-95C7-4AAA85825CF6}"/>
              </a:ext>
            </a:extLst>
          </p:cNvPr>
          <p:cNvSpPr txBox="1">
            <a:spLocks/>
          </p:cNvSpPr>
          <p:nvPr/>
        </p:nvSpPr>
        <p:spPr>
          <a:xfrm>
            <a:off x="598100" y="2442258"/>
            <a:ext cx="10995800" cy="4027990"/>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Vad, varför och hur för målvakten i träningspasset och övningen</a:t>
            </a:r>
          </a:p>
          <a:p>
            <a:pPr marL="285750" marR="0" lvl="0" indent="-28575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Någon i ledarteamet har målvaktsfokus </a:t>
            </a:r>
          </a:p>
          <a:p>
            <a:pPr marL="285750" marR="0" lvl="0" indent="-28575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Specialträning eller extra hjälp av någon med målvaktstränarutbildning för de som fokuserar mer på målvaktsspelet</a:t>
            </a:r>
          </a:p>
          <a:p>
            <a:pPr marL="285750" marR="0" lvl="0" indent="-28575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Spelet blir mer komplext </a:t>
            </a:r>
            <a:r>
              <a:rPr kumimoji="0" lang="sv-SE" sz="2400" b="0" i="0" u="none" strike="noStrike" kern="1200" cap="none" spc="0" normalizeH="0" baseline="0" noProof="0">
                <a:ln>
                  <a:noFill/>
                </a:ln>
                <a:solidFill>
                  <a:prstClr val="white"/>
                </a:solidFill>
                <a:effectLst/>
                <a:uLnTx/>
                <a:uFillTx/>
                <a:latin typeface="Calibri"/>
                <a:ea typeface="+mn-ea"/>
                <a:cs typeface="+mn-cs"/>
              </a:rPr>
              <a:t>och målvaktsrollen </a:t>
            </a:r>
            <a:r>
              <a:rPr kumimoji="0" lang="sv-SE" sz="2400" b="0" i="0" u="none" strike="noStrike" kern="1200" cap="none" spc="0" normalizeH="0" baseline="0" noProof="0" dirty="0">
                <a:ln>
                  <a:noFill/>
                </a:ln>
                <a:solidFill>
                  <a:prstClr val="white"/>
                </a:solidFill>
                <a:effectLst/>
                <a:uLnTx/>
                <a:uFillTx/>
                <a:latin typeface="Calibri"/>
                <a:ea typeface="+mn-ea"/>
                <a:cs typeface="+mn-cs"/>
              </a:rPr>
              <a:t>utvecklas. Samarbete och hur målvaktsspelet integreras på ett tydligare sätt i spelets samtliga skeden är andra inslag i denna spelform</a:t>
            </a:r>
          </a:p>
          <a:p>
            <a:pPr marL="285750" marR="0" lvl="0" indent="-28575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Övningsdesign: Starta spel från sidan eller från motsatt kortsida till målvakten (t.ex. att bollen alltid passas, skjuts eller lyfts in till målvakten när den går ut över sidlinjen)</a:t>
            </a:r>
          </a:p>
        </p:txBody>
      </p:sp>
      <p:sp>
        <p:nvSpPr>
          <p:cNvPr id="6" name="Platshållare för sidfot 2">
            <a:extLst>
              <a:ext uri="{FF2B5EF4-FFF2-40B4-BE49-F238E27FC236}">
                <a16:creationId xmlns:a16="http://schemas.microsoft.com/office/drawing/2014/main" id="{41A23988-574A-448D-90A6-F7570F28CF32}"/>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
        <p:nvSpPr>
          <p:cNvPr id="7" name="Rubrik 1">
            <a:extLst>
              <a:ext uri="{FF2B5EF4-FFF2-40B4-BE49-F238E27FC236}">
                <a16:creationId xmlns:a16="http://schemas.microsoft.com/office/drawing/2014/main" id="{E93A9488-AABA-4EDE-B3D9-6953A1D6DEA1}"/>
              </a:ext>
            </a:extLst>
          </p:cNvPr>
          <p:cNvSpPr txBox="1">
            <a:spLocks/>
          </p:cNvSpPr>
          <p:nvPr/>
        </p:nvSpPr>
        <p:spPr>
          <a:xfrm>
            <a:off x="784225" y="1173479"/>
            <a:ext cx="10242000" cy="770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r>
              <a:rPr lang="sv-SE" dirty="0"/>
              <a:t>Målvaktsspel</a:t>
            </a:r>
          </a:p>
          <a:p>
            <a:r>
              <a:rPr lang="sv-SE" sz="3200" dirty="0">
                <a:solidFill>
                  <a:schemeClr val="accent2"/>
                </a:solidFill>
              </a:rPr>
              <a:t>Tips</a:t>
            </a:r>
          </a:p>
        </p:txBody>
      </p:sp>
    </p:spTree>
    <p:extLst>
      <p:ext uri="{BB962C8B-B14F-4D97-AF65-F5344CB8AC3E}">
        <p14:creationId xmlns:p14="http://schemas.microsoft.com/office/powerpoint/2010/main" val="385264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342" y="2090627"/>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1025525" y="3820886"/>
            <a:ext cx="5311775" cy="1863635"/>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Hur ni i ert lag eller förening skapa en bra utvecklingsmiljö för de som är mer intresserade av att vara målvakter? </a:t>
            </a:r>
          </a:p>
        </p:txBody>
      </p:sp>
      <p:sp>
        <p:nvSpPr>
          <p:cNvPr id="7" name="Platshållare för sidfot 2">
            <a:extLst>
              <a:ext uri="{FF2B5EF4-FFF2-40B4-BE49-F238E27FC236}">
                <a16:creationId xmlns:a16="http://schemas.microsoft.com/office/drawing/2014/main" id="{0A5B4522-02E5-4D76-88CD-F654180D00A4}"/>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Tree>
    <p:extLst>
      <p:ext uri="{BB962C8B-B14F-4D97-AF65-F5344CB8AC3E}">
        <p14:creationId xmlns:p14="http://schemas.microsoft.com/office/powerpoint/2010/main" val="379465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a:t>Förslag </a:t>
            </a:r>
            <a:r>
              <a:rPr lang="sv-SE" dirty="0"/>
              <a:t>till </a:t>
            </a:r>
            <a:r>
              <a:rPr lang="sv-SE"/>
              <a:t>träningar</a:t>
            </a:r>
            <a:endParaRPr lang="sv-SE" dirty="0"/>
          </a:p>
        </p:txBody>
      </p:sp>
      <p:sp>
        <p:nvSpPr>
          <p:cNvPr id="31" name="Rubrik 2">
            <a:extLst>
              <a:ext uri="{FF2B5EF4-FFF2-40B4-BE49-F238E27FC236}">
                <a16:creationId xmlns:a16="http://schemas.microsoft.com/office/drawing/2014/main" id="{3DDE7049-7A6E-4EF8-B5EF-AC78EB5659E7}"/>
              </a:ext>
            </a:extLst>
          </p:cNvPr>
          <p:cNvSpPr txBox="1">
            <a:spLocks/>
          </p:cNvSpPr>
          <p:nvPr/>
        </p:nvSpPr>
        <p:spPr>
          <a:xfrm>
            <a:off x="5101292" y="3286445"/>
            <a:ext cx="10854204" cy="3221090"/>
          </a:xfrm>
          <a:prstGeom prst="rect">
            <a:avLst/>
          </a:prstGeom>
        </p:spPr>
        <p:txBody>
          <a:bodyPr vert="horz" lIns="91440" tIns="45720" rIns="91440" bIns="45720" rtlCol="0" anchor="ctr">
            <a:normAutofit/>
          </a:bodyPr>
          <a:lstStyle>
            <a:lvl1pPr algn="l" defTabSz="914400" rtl="0" eaLnBrk="1" latinLnBrk="0" hangingPunct="1">
              <a:lnSpc>
                <a:spcPts val="5000"/>
              </a:lnSpc>
              <a:spcBef>
                <a:spcPct val="0"/>
              </a:spcBef>
              <a:buNone/>
              <a:defRPr sz="5500" kern="1200">
                <a:solidFill>
                  <a:schemeClr val="tx1"/>
                </a:solidFill>
                <a:latin typeface="SvFF Trim Condensed" pitchFamily="2" charset="77"/>
                <a:ea typeface="+mj-ea"/>
                <a:cs typeface="+mj-cs"/>
              </a:defRPr>
            </a:lvl1pPr>
          </a:lstStyle>
          <a:p>
            <a:pPr marL="0" marR="0" lvl="0" indent="0" algn="l" defTabSz="914400" rtl="0" eaLnBrk="1" fontAlgn="auto" latinLnBrk="0" hangingPunct="1">
              <a:lnSpc>
                <a:spcPts val="5000"/>
              </a:lnSpc>
              <a:spcBef>
                <a:spcPct val="0"/>
              </a:spcBef>
              <a:spcAft>
                <a:spcPts val="0"/>
              </a:spcAft>
              <a:buClrTx/>
              <a:buSzTx/>
              <a:buFontTx/>
              <a:buNone/>
              <a:tabLst/>
              <a:defRPr/>
            </a:pPr>
            <a:br>
              <a:rPr kumimoji="0" lang="sv-SE" sz="2400" b="0" i="0" u="none" strike="noStrike" kern="1200" cap="none" spc="0" normalizeH="0" baseline="0" noProof="0">
                <a:ln>
                  <a:noFill/>
                </a:ln>
                <a:solidFill>
                  <a:srgbClr val="FFFFFF"/>
                </a:solidFill>
                <a:effectLst/>
                <a:uLnTx/>
                <a:uFillTx/>
                <a:latin typeface="Stag Sans Book" panose="020B0503040000020004" pitchFamily="34" charset="0"/>
                <a:ea typeface="+mj-ea"/>
                <a:cs typeface="+mj-cs"/>
              </a:rPr>
            </a:br>
            <a:br>
              <a:rPr kumimoji="0" lang="sv-SE" sz="2400" b="0" i="0" u="none" strike="noStrike" kern="1200" cap="none" spc="0" normalizeH="0" baseline="0" noProof="0">
                <a:ln>
                  <a:noFill/>
                </a:ln>
                <a:solidFill>
                  <a:srgbClr val="FFFFFF"/>
                </a:solidFill>
                <a:effectLst/>
                <a:uLnTx/>
                <a:uFillTx/>
                <a:latin typeface="Stag Sans Book" panose="020B0503040000020004" pitchFamily="34" charset="0"/>
                <a:ea typeface="+mj-ea"/>
                <a:cs typeface="+mj-cs"/>
              </a:rPr>
            </a:br>
            <a:endParaRPr kumimoji="0" lang="sv-SE" sz="2400" b="0" i="0" u="none" strike="noStrike" kern="1200" cap="none" spc="0" normalizeH="0" baseline="0" noProof="0">
              <a:ln>
                <a:noFill/>
              </a:ln>
              <a:solidFill>
                <a:srgbClr val="FFFFFF"/>
              </a:solidFill>
              <a:effectLst/>
              <a:uLnTx/>
              <a:uFillTx/>
              <a:latin typeface="Stag Sans Book" panose="020B0503040000020004" pitchFamily="34" charset="0"/>
              <a:ea typeface="+mj-ea"/>
              <a:cs typeface="+mj-cs"/>
            </a:endParaRPr>
          </a:p>
        </p:txBody>
      </p:sp>
      <p:pic>
        <p:nvPicPr>
          <p:cNvPr id="19" name="Bildobjekt 18">
            <a:extLst>
              <a:ext uri="{FF2B5EF4-FFF2-40B4-BE49-F238E27FC236}">
                <a16:creationId xmlns:a16="http://schemas.microsoft.com/office/drawing/2014/main" id="{218E20B4-BF15-43F1-BD63-F4AB63913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557" y="1984607"/>
            <a:ext cx="1280789" cy="4619790"/>
          </a:xfrm>
          <a:prstGeom prst="rect">
            <a:avLst/>
          </a:prstGeom>
        </p:spPr>
      </p:pic>
      <p:pic>
        <p:nvPicPr>
          <p:cNvPr id="20" name="Bildobjekt 19">
            <a:extLst>
              <a:ext uri="{FF2B5EF4-FFF2-40B4-BE49-F238E27FC236}">
                <a16:creationId xmlns:a16="http://schemas.microsoft.com/office/drawing/2014/main" id="{A0762C17-EAEB-43BB-9AEA-BE1979F12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4661" y="1984607"/>
            <a:ext cx="1226225" cy="4620639"/>
          </a:xfrm>
          <a:prstGeom prst="rect">
            <a:avLst/>
          </a:prstGeom>
        </p:spPr>
      </p:pic>
      <p:pic>
        <p:nvPicPr>
          <p:cNvPr id="21" name="Bildobjekt 20">
            <a:extLst>
              <a:ext uri="{FF2B5EF4-FFF2-40B4-BE49-F238E27FC236}">
                <a16:creationId xmlns:a16="http://schemas.microsoft.com/office/drawing/2014/main" id="{1A50D636-07A6-4CF0-9CCD-15E677DB2C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497" y="1984607"/>
            <a:ext cx="1117745" cy="4620639"/>
          </a:xfrm>
          <a:prstGeom prst="rect">
            <a:avLst/>
          </a:prstGeom>
        </p:spPr>
      </p:pic>
      <p:sp>
        <p:nvSpPr>
          <p:cNvPr id="10" name="Platshållare för text 2">
            <a:extLst>
              <a:ext uri="{FF2B5EF4-FFF2-40B4-BE49-F238E27FC236}">
                <a16:creationId xmlns:a16="http://schemas.microsoft.com/office/drawing/2014/main" id="{491E17A4-F903-43BC-9504-48154E63335D}"/>
              </a:ext>
            </a:extLst>
          </p:cNvPr>
          <p:cNvSpPr txBox="1">
            <a:spLocks/>
          </p:cNvSpPr>
          <p:nvPr/>
        </p:nvSpPr>
        <p:spPr>
          <a:xfrm>
            <a:off x="784225" y="2561954"/>
            <a:ext cx="8851387" cy="3122567"/>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400" dirty="0">
                <a:solidFill>
                  <a:schemeClr val="bg1"/>
                </a:solidFill>
              </a:rPr>
              <a:t>1 ledare / 10 spelare</a:t>
            </a:r>
          </a:p>
          <a:p>
            <a:r>
              <a:rPr lang="sv-SE" sz="2400" dirty="0">
                <a:solidFill>
                  <a:schemeClr val="bg1"/>
                </a:solidFill>
              </a:rPr>
              <a:t>Variera antal spelare och storlek på ytor i övningar</a:t>
            </a:r>
          </a:p>
          <a:p>
            <a:r>
              <a:rPr lang="sv-SE" sz="2400" dirty="0">
                <a:solidFill>
                  <a:schemeClr val="bg1"/>
                </a:solidFill>
              </a:rPr>
              <a:t>Träna </a:t>
            </a:r>
            <a:r>
              <a:rPr lang="sv-SE" sz="2400" dirty="0" err="1">
                <a:solidFill>
                  <a:schemeClr val="bg1"/>
                </a:solidFill>
              </a:rPr>
              <a:t>matchlikt</a:t>
            </a:r>
            <a:r>
              <a:rPr lang="sv-SE" sz="2400" dirty="0">
                <a:solidFill>
                  <a:schemeClr val="bg1"/>
                </a:solidFill>
              </a:rPr>
              <a:t> och </a:t>
            </a:r>
            <a:r>
              <a:rPr lang="sv-SE" sz="2400" dirty="0" err="1">
                <a:solidFill>
                  <a:schemeClr val="bg1"/>
                </a:solidFill>
              </a:rPr>
              <a:t>positionsanpassat</a:t>
            </a:r>
            <a:endParaRPr lang="sv-SE" sz="2400" dirty="0">
              <a:solidFill>
                <a:schemeClr val="bg1"/>
              </a:solidFill>
            </a:endParaRPr>
          </a:p>
          <a:p>
            <a:r>
              <a:rPr lang="sv-SE" sz="2400" dirty="0">
                <a:solidFill>
                  <a:schemeClr val="bg1"/>
                </a:solidFill>
              </a:rPr>
              <a:t>Fokus på fotbollsaktioner med hög fart och kraft </a:t>
            </a:r>
            <a:br>
              <a:rPr lang="sv-SE" sz="2400" dirty="0">
                <a:solidFill>
                  <a:schemeClr val="bg1"/>
                </a:solidFill>
              </a:rPr>
            </a:br>
            <a:r>
              <a:rPr lang="sv-SE" sz="2400" dirty="0">
                <a:solidFill>
                  <a:schemeClr val="bg1"/>
                </a:solidFill>
              </a:rPr>
              <a:t>med vila emellan</a:t>
            </a:r>
          </a:p>
          <a:p>
            <a:pPr lvl="0">
              <a:defRPr/>
            </a:pPr>
            <a:r>
              <a:rPr lang="sv-SE" sz="2400" dirty="0">
                <a:solidFill>
                  <a:prstClr val="white"/>
                </a:solidFill>
              </a:rPr>
              <a:t>Anpassa efter spelformen 11 mot 11</a:t>
            </a:r>
          </a:p>
          <a:p>
            <a:pPr lvl="1">
              <a:defRPr/>
            </a:pPr>
            <a:r>
              <a:rPr lang="sv-SE" sz="2000" dirty="0">
                <a:solidFill>
                  <a:prstClr val="white"/>
                </a:solidFill>
              </a:rPr>
              <a:t>Spelarutbildningsplanens innehåll</a:t>
            </a:r>
          </a:p>
        </p:txBody>
      </p:sp>
      <p:sp>
        <p:nvSpPr>
          <p:cNvPr id="11" name="Platshållare för sidfot 1">
            <a:extLst>
              <a:ext uri="{FF2B5EF4-FFF2-40B4-BE49-F238E27FC236}">
                <a16:creationId xmlns:a16="http://schemas.microsoft.com/office/drawing/2014/main" id="{FC492D34-B7BF-4754-9451-9723EB32DC6A}"/>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white"/>
                </a:solidFill>
                <a:effectLst/>
                <a:uLnTx/>
                <a:uFillTx/>
                <a:latin typeface="Calibri"/>
                <a:ea typeface="+mn-ea"/>
                <a:cs typeface="+mn-cs"/>
              </a:rPr>
              <a:t>Nationella spelformer, utbildning 11 mot 11 (15-19 år)</a:t>
            </a:r>
          </a:p>
        </p:txBody>
      </p:sp>
    </p:spTree>
    <p:extLst>
      <p:ext uri="{BB962C8B-B14F-4D97-AF65-F5344CB8AC3E}">
        <p14:creationId xmlns:p14="http://schemas.microsoft.com/office/powerpoint/2010/main" val="10917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342" y="2090627"/>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4147457" y="4612875"/>
            <a:ext cx="5573486" cy="1226066"/>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algn="ctr" defTabSz="457200" rtl="0" eaLnBrk="1" fontAlgn="auto" latinLnBrk="0" hangingPunct="1">
              <a:lnSpc>
                <a:spcPct val="100000"/>
              </a:lnSpc>
              <a:spcBef>
                <a:spcPts val="0"/>
              </a:spcBef>
              <a:spcAft>
                <a:spcPts val="0"/>
              </a:spcAft>
              <a:buClrTx/>
              <a:buSzTx/>
              <a:tabLst/>
              <a:defRPr/>
            </a:pPr>
            <a:r>
              <a:rPr lang="sv-SE" sz="2400" dirty="0">
                <a:solidFill>
                  <a:prstClr val="white"/>
                </a:solidFill>
                <a:latin typeface="Calibri"/>
              </a:rPr>
              <a:t>Vad gör ni i ert lag för att skapa träningar som är matchlika och positionsspecifika?</a:t>
            </a:r>
            <a:endPar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endParaRPr>
          </a:p>
        </p:txBody>
      </p:sp>
      <p:sp>
        <p:nvSpPr>
          <p:cNvPr id="2" name="Platshållare för sidfot 1">
            <a:extLst>
              <a:ext uri="{FF2B5EF4-FFF2-40B4-BE49-F238E27FC236}">
                <a16:creationId xmlns:a16="http://schemas.microsoft.com/office/drawing/2014/main" id="{82E15BEF-5C0A-42FC-BE9D-31EB7CA2213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11 mot 11 (15-19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Bildobjekt 6">
            <a:extLst>
              <a:ext uri="{FF2B5EF4-FFF2-40B4-BE49-F238E27FC236}">
                <a16:creationId xmlns:a16="http://schemas.microsoft.com/office/drawing/2014/main" id="{4BFC2852-09F2-42C9-8E58-A9FE989E41D7}"/>
              </a:ext>
            </a:extLst>
          </p:cNvPr>
          <p:cNvPicPr>
            <a:picLocks noChangeAspect="1"/>
          </p:cNvPicPr>
          <p:nvPr/>
        </p:nvPicPr>
        <p:blipFill>
          <a:blip r:embed="rId4"/>
          <a:stretch>
            <a:fillRect/>
          </a:stretch>
        </p:blipFill>
        <p:spPr>
          <a:xfrm>
            <a:off x="-1" y="1863298"/>
            <a:ext cx="5336221" cy="4994702"/>
          </a:xfrm>
          <a:prstGeom prst="rect">
            <a:avLst/>
          </a:prstGeom>
        </p:spPr>
      </p:pic>
    </p:spTree>
    <p:extLst>
      <p:ext uri="{BB962C8B-B14F-4D97-AF65-F5344CB8AC3E}">
        <p14:creationId xmlns:p14="http://schemas.microsoft.com/office/powerpoint/2010/main" val="3426209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2">
            <a:extLst>
              <a:ext uri="{FF2B5EF4-FFF2-40B4-BE49-F238E27FC236}">
                <a16:creationId xmlns:a16="http://schemas.microsoft.com/office/drawing/2014/main" id="{111911AB-0E93-4EFD-B82B-86DEA41BC924}"/>
              </a:ext>
            </a:extLst>
          </p:cNvPr>
          <p:cNvSpPr txBox="1">
            <a:spLocks/>
          </p:cNvSpPr>
          <p:nvPr/>
        </p:nvSpPr>
        <p:spPr>
          <a:xfrm>
            <a:off x="5707410" y="2561953"/>
            <a:ext cx="5092698"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sv-SE" sz="2400" dirty="0">
              <a:solidFill>
                <a:schemeClr val="bg1"/>
              </a:solidFill>
            </a:endParaRPr>
          </a:p>
        </p:txBody>
      </p:sp>
      <p:sp>
        <p:nvSpPr>
          <p:cNvPr id="2" name="Platshållare för sidfot 1">
            <a:extLst>
              <a:ext uri="{FF2B5EF4-FFF2-40B4-BE49-F238E27FC236}">
                <a16:creationId xmlns:a16="http://schemas.microsoft.com/office/drawing/2014/main" id="{73770F88-A3DC-43C2-85FF-FA06E3786F99}"/>
              </a:ext>
            </a:extLst>
          </p:cNvPr>
          <p:cNvSpPr>
            <a:spLocks noGrp="1"/>
          </p:cNvSpPr>
          <p:nvPr>
            <p:ph type="ftr" sz="quarter" idx="11"/>
          </p:nvPr>
        </p:nvSpPr>
        <p:spPr/>
        <p:txBody>
          <a:bodyPr/>
          <a:lstStyle/>
          <a:p>
            <a:r>
              <a:rPr lang="sv-SE"/>
              <a:t>Nationella spelformer, utbildning 11 mot 11 (15-19 år)</a:t>
            </a:r>
            <a:endParaRPr lang="sv-SE" dirty="0"/>
          </a:p>
        </p:txBody>
      </p:sp>
      <p:pic>
        <p:nvPicPr>
          <p:cNvPr id="11" name="Picture 1" descr="A_24.png">
            <a:extLst>
              <a:ext uri="{FF2B5EF4-FFF2-40B4-BE49-F238E27FC236}">
                <a16:creationId xmlns:a16="http://schemas.microsoft.com/office/drawing/2014/main" id="{EFD4337C-D7EB-4099-B5EE-4DC1C6A8D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422" y="490976"/>
            <a:ext cx="5092698" cy="4650866"/>
          </a:xfrm>
          <a:prstGeom prst="rect">
            <a:avLst/>
          </a:prstGeom>
        </p:spPr>
      </p:pic>
      <p:pic>
        <p:nvPicPr>
          <p:cNvPr id="1026" name="Picture 2">
            <a:extLst>
              <a:ext uri="{FF2B5EF4-FFF2-40B4-BE49-F238E27FC236}">
                <a16:creationId xmlns:a16="http://schemas.microsoft.com/office/drawing/2014/main" id="{3A2A4C4B-5FE2-4283-8D40-1A58F2858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0" y="814387"/>
            <a:ext cx="5441504" cy="613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ubrik 1">
            <a:extLst>
              <a:ext uri="{FF2B5EF4-FFF2-40B4-BE49-F238E27FC236}">
                <a16:creationId xmlns:a16="http://schemas.microsoft.com/office/drawing/2014/main" id="{8CF8883B-AB0F-4F0F-A4FA-720BB53B8462}"/>
              </a:ext>
            </a:extLst>
          </p:cNvPr>
          <p:cNvSpPr txBox="1">
            <a:spLocks/>
          </p:cNvSpPr>
          <p:nvPr/>
        </p:nvSpPr>
        <p:spPr>
          <a:xfrm>
            <a:off x="839656" y="1169223"/>
            <a:ext cx="3482975" cy="28702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r>
              <a:rPr lang="sv-SE" sz="2400">
                <a:solidFill>
                  <a:schemeClr val="tx1"/>
                </a:solidFill>
                <a:latin typeface="Stag Sans Semibold" panose="020B0703040000020004" pitchFamily="34" charset="0"/>
              </a:rPr>
              <a:t>Rekommendationer</a:t>
            </a:r>
            <a:endParaRPr lang="sv-SE" sz="2400" dirty="0">
              <a:solidFill>
                <a:schemeClr val="tx1"/>
              </a:solidFill>
              <a:latin typeface="Stag Sans Semibold" panose="020B0703040000020004" pitchFamily="34" charset="0"/>
            </a:endParaRPr>
          </a:p>
        </p:txBody>
      </p:sp>
    </p:spTree>
    <p:extLst>
      <p:ext uri="{BB962C8B-B14F-4D97-AF65-F5344CB8AC3E}">
        <p14:creationId xmlns:p14="http://schemas.microsoft.com/office/powerpoint/2010/main" val="231724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hlinkClick r:id="rId3"/>
            <a:extLst>
              <a:ext uri="{FF2B5EF4-FFF2-40B4-BE49-F238E27FC236}">
                <a16:creationId xmlns:a16="http://schemas.microsoft.com/office/drawing/2014/main" id="{1E5247ED-D6DC-43E7-8E21-022F98E8C0F3}"/>
              </a:ext>
            </a:extLst>
          </p:cNvPr>
          <p:cNvPicPr>
            <a:picLocks noChangeAspect="1"/>
          </p:cNvPicPr>
          <p:nvPr/>
        </p:nvPicPr>
        <p:blipFill>
          <a:blip r:embed="rId4"/>
          <a:stretch>
            <a:fillRect/>
          </a:stretch>
        </p:blipFill>
        <p:spPr>
          <a:xfrm>
            <a:off x="10899473" y="5915025"/>
            <a:ext cx="1162168" cy="658350"/>
          </a:xfrm>
          <a:prstGeom prst="rect">
            <a:avLst/>
          </a:prstGeom>
        </p:spPr>
      </p:pic>
      <p:pic>
        <p:nvPicPr>
          <p:cNvPr id="10" name="Bild 9" descr="Tv">
            <a:extLst>
              <a:ext uri="{FF2B5EF4-FFF2-40B4-BE49-F238E27FC236}">
                <a16:creationId xmlns:a16="http://schemas.microsoft.com/office/drawing/2014/main" id="{F621263A-6482-4E81-8B61-B47C9A1AEBE6}"/>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7410"/>
          <a:stretch/>
        </p:blipFill>
        <p:spPr>
          <a:xfrm>
            <a:off x="10839813" y="5684521"/>
            <a:ext cx="1267399" cy="1173478"/>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Sammanfattning</a:t>
            </a:r>
          </a:p>
        </p:txBody>
      </p:sp>
      <p:sp>
        <p:nvSpPr>
          <p:cNvPr id="3" name="Platshållare för sidfot 2">
            <a:extLst>
              <a:ext uri="{FF2B5EF4-FFF2-40B4-BE49-F238E27FC236}">
                <a16:creationId xmlns:a16="http://schemas.microsoft.com/office/drawing/2014/main" id="{FA17ACC1-E626-4986-A217-3D5B9B1E5D39}"/>
              </a:ext>
            </a:extLst>
          </p:cNvPr>
          <p:cNvSpPr>
            <a:spLocks noGrp="1"/>
          </p:cNvSpPr>
          <p:nvPr>
            <p:ph type="ftr" sz="quarter" idx="11"/>
          </p:nvPr>
        </p:nvSpPr>
        <p:spPr/>
        <p:txBody>
          <a:bodyPr/>
          <a:lstStyle/>
          <a:p>
            <a:r>
              <a:rPr lang="sv-SE" dirty="0"/>
              <a:t>Nationella spelformer, utbildning 11 mot 11 (15-19 år)</a:t>
            </a:r>
          </a:p>
        </p:txBody>
      </p:sp>
      <p:pic>
        <p:nvPicPr>
          <p:cNvPr id="22" name="Bildobjekt 21" descr="En bild som visar person, boll, sport, spelare&#10;&#10;Automatiskt genererad beskrivning">
            <a:extLst>
              <a:ext uri="{FF2B5EF4-FFF2-40B4-BE49-F238E27FC236}">
                <a16:creationId xmlns:a16="http://schemas.microsoft.com/office/drawing/2014/main" id="{4650B677-B733-4350-A3E3-1D4692A7FA64}"/>
              </a:ext>
            </a:extLst>
          </p:cNvPr>
          <p:cNvPicPr>
            <a:picLocks noChangeAspect="1"/>
          </p:cNvPicPr>
          <p:nvPr/>
        </p:nvPicPr>
        <p:blipFill rotWithShape="1">
          <a:blip r:embed="rId7"/>
          <a:srcRect l="16370" t="303" r="169" b="-303"/>
          <a:stretch/>
        </p:blipFill>
        <p:spPr>
          <a:xfrm>
            <a:off x="5574880" y="1224326"/>
            <a:ext cx="4594355" cy="4902007"/>
          </a:xfrm>
          <a:prstGeom prst="rect">
            <a:avLst/>
          </a:prstGeom>
        </p:spPr>
      </p:pic>
    </p:spTree>
    <p:extLst>
      <p:ext uri="{BB962C8B-B14F-4D97-AF65-F5344CB8AC3E}">
        <p14:creationId xmlns:p14="http://schemas.microsoft.com/office/powerpoint/2010/main" val="139465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Svenska Fotbollförbundet</a:t>
            </a:r>
          </a:p>
        </p:txBody>
      </p:sp>
      <p:sp>
        <p:nvSpPr>
          <p:cNvPr id="6" name="AutoShape 2">
            <a:extLst>
              <a:ext uri="{FF2B5EF4-FFF2-40B4-BE49-F238E27FC236}">
                <a16:creationId xmlns:a16="http://schemas.microsoft.com/office/drawing/2014/main" id="{8D0723BA-FE31-4A7E-8C45-AE72FF984D51}"/>
              </a:ext>
            </a:extLst>
          </p:cNvPr>
          <p:cNvSpPr>
            <a:spLocks/>
          </p:cNvSpPr>
          <p:nvPr/>
        </p:nvSpPr>
        <p:spPr bwMode="auto">
          <a:xfrm>
            <a:off x="774120" y="2209835"/>
            <a:ext cx="10317949" cy="417094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Fotbollsportalen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Samlingsplats för all tränar- och spelarutbildning i svensk fotboll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Filmer från utbildningen finns på svenskfotboll.se/sup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2400" b="1" i="0" u="none" strike="noStrike" kern="1200" cap="none" spc="0" normalizeH="0" baseline="0" noProof="0" dirty="0">
              <a:ln>
                <a:noFill/>
              </a:ln>
              <a:solidFill>
                <a:srgbClr val="FFFFFF"/>
              </a:solidFill>
              <a:effectLst/>
              <a:uLnTx/>
              <a:uFillTx/>
              <a:latin typeface="Gill Sans" charset="0"/>
              <a:ea typeface="MS PGothic" panose="020B0600070205080204" pitchFamily="34" charset="-128"/>
              <a:cs typeface="+mn-cs"/>
              <a:sym typeface="Helvetica Neue"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2400" b="1" i="0" u="none" strike="noStrike" kern="1200" cap="none" spc="0" normalizeH="0" baseline="0" noProof="0" dirty="0">
                <a:ln>
                  <a:noFill/>
                </a:ln>
                <a:solidFill>
                  <a:srgbClr val="FFFFFF"/>
                </a:solidFill>
                <a:effectLst/>
                <a:uLnTx/>
                <a:uFillTx/>
                <a:latin typeface="Gill Sans" charset="0"/>
                <a:ea typeface="MS PGothic" panose="020B0600070205080204" pitchFamily="34" charset="-128"/>
                <a:cs typeface="+mn-cs"/>
                <a:sym typeface="Helvetica Neue" charset="0"/>
              </a:rPr>
              <a:t>Spelformer och regler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Informationsfoldrar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Frågor och svar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altLang="sv-SE" sz="2400" b="0"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charset="0"/>
              </a:rPr>
              <a:t>svenskfotboll.se/spelformer</a:t>
            </a:r>
          </a:p>
        </p:txBody>
      </p:sp>
      <p:sp>
        <p:nvSpPr>
          <p:cNvPr id="5" name="Platshållare för sidfot 2">
            <a:extLst>
              <a:ext uri="{FF2B5EF4-FFF2-40B4-BE49-F238E27FC236}">
                <a16:creationId xmlns:a16="http://schemas.microsoft.com/office/drawing/2014/main" id="{A5044AE3-C0FF-44A7-A1F8-9109484FD361}"/>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Tree>
    <p:extLst>
      <p:ext uri="{BB962C8B-B14F-4D97-AF65-F5344CB8AC3E}">
        <p14:creationId xmlns:p14="http://schemas.microsoft.com/office/powerpoint/2010/main" val="3624397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C3629CA2-F3FC-76E9-9348-0A05F2F53AA0}"/>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868048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a:t>Tränarutbildning</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44122" y="2231585"/>
            <a:ext cx="6609633" cy="119741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a:ln>
                  <a:noFill/>
                </a:ln>
                <a:solidFill>
                  <a:prstClr val="white"/>
                </a:solidFill>
                <a:effectLst/>
                <a:uLnTx/>
                <a:uFillTx/>
                <a:latin typeface="Calibri"/>
                <a:ea typeface="+mn-ea"/>
                <a:cs typeface="+mn-cs"/>
              </a:rPr>
              <a:t>Tränarens individuella kompetensutveckling</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a:ln>
                  <a:noFill/>
                </a:ln>
                <a:solidFill>
                  <a:prstClr val="white"/>
                </a:solidFill>
                <a:effectLst/>
                <a:uLnTx/>
                <a:uFillTx/>
                <a:latin typeface="Calibri"/>
                <a:ea typeface="+mn-ea"/>
                <a:cs typeface="+mn-cs"/>
              </a:rPr>
              <a:t>Hur träningar och matcher bedrivs</a:t>
            </a:r>
          </a:p>
        </p:txBody>
      </p:sp>
      <p:sp>
        <p:nvSpPr>
          <p:cNvPr id="13" name="Rektangel">
            <a:extLst>
              <a:ext uri="{FF2B5EF4-FFF2-40B4-BE49-F238E27FC236}">
                <a16:creationId xmlns:a16="http://schemas.microsoft.com/office/drawing/2014/main" id="{ABC88580-F5E1-47C3-A137-7D8AFD595994}"/>
              </a:ext>
            </a:extLst>
          </p:cNvPr>
          <p:cNvSpPr/>
          <p:nvPr/>
        </p:nvSpPr>
        <p:spPr>
          <a:xfrm rot="16200000">
            <a:off x="9969175" y="5231880"/>
            <a:ext cx="2081000"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rPr>
              <a:t>UEFA C</a:t>
            </a:r>
            <a:endParaRPr kumimoji="0"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endParaRPr>
          </a:p>
        </p:txBody>
      </p:sp>
      <p:sp>
        <p:nvSpPr>
          <p:cNvPr id="14" name="Rektangel">
            <a:extLst>
              <a:ext uri="{FF2B5EF4-FFF2-40B4-BE49-F238E27FC236}">
                <a16:creationId xmlns:a16="http://schemas.microsoft.com/office/drawing/2014/main" id="{B36A4318-6438-4BFB-869A-12F4FCB8DA3A}"/>
              </a:ext>
            </a:extLst>
          </p:cNvPr>
          <p:cNvSpPr/>
          <p:nvPr/>
        </p:nvSpPr>
        <p:spPr>
          <a:xfrm rot="16200000">
            <a:off x="8990936" y="4716546"/>
            <a:ext cx="3114911"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rPr>
              <a:t>UEFA B</a:t>
            </a:r>
            <a:endParaRPr kumimoji="0"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endParaRPr>
          </a:p>
        </p:txBody>
      </p:sp>
      <p:sp>
        <p:nvSpPr>
          <p:cNvPr id="19" name="Rektangel">
            <a:extLst>
              <a:ext uri="{FF2B5EF4-FFF2-40B4-BE49-F238E27FC236}">
                <a16:creationId xmlns:a16="http://schemas.microsoft.com/office/drawing/2014/main" id="{EA8C9F8C-9C85-4C7A-BE04-20C85F1954AA}"/>
              </a:ext>
            </a:extLst>
          </p:cNvPr>
          <p:cNvSpPr/>
          <p:nvPr/>
        </p:nvSpPr>
        <p:spPr>
          <a:xfrm rot="16200000">
            <a:off x="6522091" y="3303725"/>
            <a:ext cx="5130145" cy="1268450"/>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2800" b="0" i="0" u="none" strike="noStrike" kern="1200" cap="none" spc="0" normalizeH="0" baseline="0" noProof="0">
              <a:ln>
                <a:noFill/>
              </a:ln>
              <a:solidFill>
                <a:prstClr val="white"/>
              </a:solidFill>
              <a:effectLst/>
              <a:uLnTx/>
              <a:uFillTx/>
              <a:latin typeface="SvFF Trim Condensed" panose="00000500000000000000" pitchFamily="50" charset="0"/>
              <a:sym typeface="Helvetica Neue Medium"/>
            </a:endParaRPr>
          </a:p>
        </p:txBody>
      </p:sp>
      <p:sp>
        <p:nvSpPr>
          <p:cNvPr id="20" name="Rektangel">
            <a:extLst>
              <a:ext uri="{FF2B5EF4-FFF2-40B4-BE49-F238E27FC236}">
                <a16:creationId xmlns:a16="http://schemas.microsoft.com/office/drawing/2014/main" id="{7CCAE9CD-0F6B-40B0-8BBE-B202819CDEB1}"/>
              </a:ext>
            </a:extLst>
          </p:cNvPr>
          <p:cNvSpPr/>
          <p:nvPr/>
        </p:nvSpPr>
        <p:spPr>
          <a:xfrm rot="16200000">
            <a:off x="7163094" y="3707308"/>
            <a:ext cx="5130146" cy="461282"/>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rPr>
              <a:t>PRO</a:t>
            </a:r>
            <a:endParaRPr kumimoji="0"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endParaRPr>
          </a:p>
        </p:txBody>
      </p:sp>
      <p:sp>
        <p:nvSpPr>
          <p:cNvPr id="21" name="textruta 20">
            <a:extLst>
              <a:ext uri="{FF2B5EF4-FFF2-40B4-BE49-F238E27FC236}">
                <a16:creationId xmlns:a16="http://schemas.microsoft.com/office/drawing/2014/main" id="{3A4F0C67-BBE0-41CD-ADE9-49409D3F13CD}"/>
              </a:ext>
            </a:extLst>
          </p:cNvPr>
          <p:cNvSpPr txBox="1"/>
          <p:nvPr/>
        </p:nvSpPr>
        <p:spPr>
          <a:xfrm>
            <a:off x="8458288" y="2043215"/>
            <a:ext cx="1387424"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Calibri"/>
                <a:ea typeface="+mn-ea"/>
                <a:cs typeface="+mn-cs"/>
              </a:rPr>
              <a:t>Fördjupande</a:t>
            </a:r>
          </a:p>
        </p:txBody>
      </p:sp>
      <p:sp>
        <p:nvSpPr>
          <p:cNvPr id="22" name="textruta 21">
            <a:extLst>
              <a:ext uri="{FF2B5EF4-FFF2-40B4-BE49-F238E27FC236}">
                <a16:creationId xmlns:a16="http://schemas.microsoft.com/office/drawing/2014/main" id="{FCCFA0A0-5E85-4BA7-A24B-85F6D2DA1F4E}"/>
              </a:ext>
            </a:extLst>
          </p:cNvPr>
          <p:cNvSpPr txBox="1"/>
          <p:nvPr/>
        </p:nvSpPr>
        <p:spPr>
          <a:xfrm>
            <a:off x="8452940" y="2989297"/>
            <a:ext cx="1520186"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Calibri"/>
                <a:ea typeface="+mn-ea"/>
                <a:cs typeface="+mn-cs"/>
              </a:rPr>
              <a:t>Motståndare</a:t>
            </a:r>
          </a:p>
        </p:txBody>
      </p:sp>
      <p:sp>
        <p:nvSpPr>
          <p:cNvPr id="23" name="textruta 22">
            <a:extLst>
              <a:ext uri="{FF2B5EF4-FFF2-40B4-BE49-F238E27FC236}">
                <a16:creationId xmlns:a16="http://schemas.microsoft.com/office/drawing/2014/main" id="{26690FFE-081E-4B16-95C9-B72DC191FFBD}"/>
              </a:ext>
            </a:extLst>
          </p:cNvPr>
          <p:cNvSpPr txBox="1"/>
          <p:nvPr/>
        </p:nvSpPr>
        <p:spPr>
          <a:xfrm>
            <a:off x="8452940" y="4000349"/>
            <a:ext cx="1349689"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Calibri"/>
                <a:ea typeface="+mn-ea"/>
                <a:cs typeface="+mn-cs"/>
              </a:rPr>
              <a:t>Eget lag</a:t>
            </a:r>
          </a:p>
        </p:txBody>
      </p:sp>
      <p:sp>
        <p:nvSpPr>
          <p:cNvPr id="24" name="Rektangel">
            <a:extLst>
              <a:ext uri="{FF2B5EF4-FFF2-40B4-BE49-F238E27FC236}">
                <a16:creationId xmlns:a16="http://schemas.microsoft.com/office/drawing/2014/main" id="{0F4236D9-56BC-4481-B15F-C9AD49983520}"/>
              </a:ext>
            </a:extLst>
          </p:cNvPr>
          <p:cNvSpPr/>
          <p:nvPr/>
        </p:nvSpPr>
        <p:spPr>
          <a:xfrm rot="16200000">
            <a:off x="8104759" y="4221796"/>
            <a:ext cx="4105667"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rPr>
              <a:t>UEFA A</a:t>
            </a:r>
            <a:endParaRPr kumimoji="0"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endParaRPr>
          </a:p>
        </p:txBody>
      </p:sp>
      <p:sp>
        <p:nvSpPr>
          <p:cNvPr id="25" name="textruta 24">
            <a:extLst>
              <a:ext uri="{FF2B5EF4-FFF2-40B4-BE49-F238E27FC236}">
                <a16:creationId xmlns:a16="http://schemas.microsoft.com/office/drawing/2014/main" id="{6AB499BE-10AB-4B93-BD30-DC8C069AB9C4}"/>
              </a:ext>
            </a:extLst>
          </p:cNvPr>
          <p:cNvSpPr txBox="1"/>
          <p:nvPr/>
        </p:nvSpPr>
        <p:spPr>
          <a:xfrm>
            <a:off x="8452939" y="5011401"/>
            <a:ext cx="1840527" cy="646331"/>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Calibri"/>
                <a:ea typeface="+mn-ea"/>
                <a:cs typeface="+mn-cs"/>
              </a:rPr>
              <a:t>Reflekterande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Calibri"/>
                <a:ea typeface="+mn-ea"/>
                <a:cs typeface="+mn-cs"/>
              </a:rPr>
              <a:t>Fördjupande</a:t>
            </a:r>
          </a:p>
        </p:txBody>
      </p:sp>
      <p:sp>
        <p:nvSpPr>
          <p:cNvPr id="26" name="textruta 25">
            <a:extLst>
              <a:ext uri="{FF2B5EF4-FFF2-40B4-BE49-F238E27FC236}">
                <a16:creationId xmlns:a16="http://schemas.microsoft.com/office/drawing/2014/main" id="{38BE92DD-2997-44E8-8A80-60ECC90C6AAC}"/>
              </a:ext>
            </a:extLst>
          </p:cNvPr>
          <p:cNvSpPr txBox="1"/>
          <p:nvPr/>
        </p:nvSpPr>
        <p:spPr>
          <a:xfrm>
            <a:off x="8452940" y="6002650"/>
            <a:ext cx="1840527" cy="369332"/>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white"/>
                </a:solidFill>
                <a:effectLst/>
                <a:uLnTx/>
                <a:uFillTx/>
                <a:latin typeface="Calibri"/>
                <a:ea typeface="+mn-ea"/>
                <a:cs typeface="+mn-cs"/>
              </a:rPr>
              <a:t>Introducerande</a:t>
            </a:r>
          </a:p>
        </p:txBody>
      </p:sp>
      <p:sp>
        <p:nvSpPr>
          <p:cNvPr id="27" name="Rektangel">
            <a:extLst>
              <a:ext uri="{FF2B5EF4-FFF2-40B4-BE49-F238E27FC236}">
                <a16:creationId xmlns:a16="http://schemas.microsoft.com/office/drawing/2014/main" id="{C4C47A21-9824-418A-8386-DF9603DB29B9}"/>
              </a:ext>
            </a:extLst>
          </p:cNvPr>
          <p:cNvSpPr/>
          <p:nvPr/>
        </p:nvSpPr>
        <p:spPr>
          <a:xfrm rot="16200000">
            <a:off x="10923491" y="5748407"/>
            <a:ext cx="1047947" cy="461283"/>
          </a:xfrm>
          <a:prstGeom prst="rect">
            <a:avLst/>
          </a:prstGeom>
          <a:solidFill>
            <a:schemeClr val="accent5"/>
          </a:solidFill>
          <a:ln w="12700">
            <a:miter lim="400000"/>
          </a:ln>
        </p:spPr>
        <p:txBody>
          <a:bodyPr lIns="25400" tIns="25400" rIns="72000" bIns="25400" anchor="ctr"/>
          <a:lstStyle/>
          <a:p>
            <a:pPr marL="0" marR="0" lvl="0" indent="0" algn="r"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r>
              <a:rPr kumimoji="0" lang="sv-SE"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rPr>
              <a:t>SvFF D</a:t>
            </a:r>
            <a:endParaRPr kumimoji="0" sz="2000" b="0" i="0" u="none" strike="noStrike" kern="1200" cap="none" spc="0" normalizeH="0" baseline="0" noProof="0">
              <a:ln>
                <a:noFill/>
              </a:ln>
              <a:solidFill>
                <a:prstClr val="white"/>
              </a:solidFill>
              <a:effectLst/>
              <a:uLnTx/>
              <a:uFillTx/>
              <a:latin typeface="Stag Sans Semibold" panose="020B0703040000020004" pitchFamily="34" charset="0"/>
              <a:sym typeface="Helvetica Neue Medium"/>
            </a:endParaRPr>
          </a:p>
        </p:txBody>
      </p:sp>
      <p:sp>
        <p:nvSpPr>
          <p:cNvPr id="28" name="Platshållare för text 2">
            <a:extLst>
              <a:ext uri="{FF2B5EF4-FFF2-40B4-BE49-F238E27FC236}">
                <a16:creationId xmlns:a16="http://schemas.microsoft.com/office/drawing/2014/main" id="{F6D1E16E-1FA4-4229-B930-24A32288455C}"/>
              </a:ext>
            </a:extLst>
          </p:cNvPr>
          <p:cNvSpPr txBox="1">
            <a:spLocks/>
          </p:cNvSpPr>
          <p:nvPr/>
        </p:nvSpPr>
        <p:spPr>
          <a:xfrm>
            <a:off x="2356938" y="6457014"/>
            <a:ext cx="3739062" cy="53908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5000"/>
              </a:lnSpc>
              <a:spcBef>
                <a:spcPts val="500"/>
              </a:spcBef>
              <a:spcAft>
                <a:spcPts val="0"/>
              </a:spcAft>
              <a:buClrTx/>
              <a:buSzTx/>
              <a:buFont typeface="Arial" panose="020B0604020202020204" pitchFamily="34" charset="0"/>
              <a:buNone/>
              <a:tabLst/>
              <a:defRPr/>
            </a:pPr>
            <a:r>
              <a:rPr kumimoji="0" lang="sv-SE" sz="1800" b="0" i="0" strike="noStrike" kern="1200" cap="none" spc="0" normalizeH="0" baseline="0" noProof="0">
                <a:ln>
                  <a:noFill/>
                </a:ln>
                <a:solidFill>
                  <a:schemeClr val="bg1"/>
                </a:solidFill>
                <a:effectLst/>
                <a:uLnTx/>
                <a:uFillTx/>
                <a:latin typeface="Calibri"/>
                <a:ea typeface="+mn-ea"/>
                <a:cs typeface="+mn-cs"/>
              </a:rPr>
              <a:t>svenskfotboll.se/</a:t>
            </a:r>
            <a:r>
              <a:rPr kumimoji="0" lang="sv-SE" sz="1800" b="0" i="0" strike="noStrike" kern="1200" cap="none" spc="0" normalizeH="0" baseline="0" noProof="0" err="1">
                <a:ln>
                  <a:noFill/>
                </a:ln>
                <a:solidFill>
                  <a:schemeClr val="bg1"/>
                </a:solidFill>
                <a:effectLst/>
                <a:uLnTx/>
                <a:uFillTx/>
                <a:latin typeface="Calibri"/>
                <a:ea typeface="+mn-ea"/>
                <a:cs typeface="+mn-cs"/>
              </a:rPr>
              <a:t>tranarutbildning</a:t>
            </a:r>
            <a:endParaRPr kumimoji="0" lang="sv-SE" sz="1800" b="0" i="0" strike="noStrike" kern="1200" cap="none" spc="0" normalizeH="0" baseline="0" noProof="0">
              <a:ln>
                <a:noFill/>
              </a:ln>
              <a:solidFill>
                <a:schemeClr val="bg1"/>
              </a:solidFill>
              <a:effectLst/>
              <a:uLnTx/>
              <a:uFillTx/>
              <a:latin typeface="Calibri"/>
              <a:ea typeface="+mn-ea"/>
              <a:cs typeface="+mn-cs"/>
            </a:endParaRPr>
          </a:p>
        </p:txBody>
      </p:sp>
      <p:sp>
        <p:nvSpPr>
          <p:cNvPr id="18" name="Platshållare för sidfot 1">
            <a:extLst>
              <a:ext uri="{FF2B5EF4-FFF2-40B4-BE49-F238E27FC236}">
                <a16:creationId xmlns:a16="http://schemas.microsoft.com/office/drawing/2014/main" id="{A50E2002-938C-45D3-A9AD-F896E185F397}"/>
              </a:ext>
            </a:extLst>
          </p:cNvPr>
          <p:cNvSpPr>
            <a:spLocks noGrp="1"/>
          </p:cNvSpPr>
          <p:nvPr>
            <p:ph type="ftr" sz="quarter" idx="11"/>
          </p:nvPr>
        </p:nvSpPr>
        <p:spPr>
          <a:xfrm>
            <a:off x="540702" y="131444"/>
            <a:ext cx="5336222" cy="2190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a:t>
            </a:r>
            <a:r>
              <a:rPr lang="sv-SE">
                <a:solidFill>
                  <a:prstClr val="white"/>
                </a:solidFill>
                <a:latin typeface="Calibri"/>
              </a:rPr>
              <a:t>11 </a:t>
            </a:r>
            <a:r>
              <a:rPr kumimoji="0" lang="sv-SE" sz="1100" b="1" i="0" u="none" strike="noStrike" kern="1200" cap="none" spc="0" normalizeH="0" baseline="0" noProof="0">
                <a:ln>
                  <a:noFill/>
                </a:ln>
                <a:solidFill>
                  <a:prstClr val="white"/>
                </a:solidFill>
                <a:effectLst/>
                <a:uLnTx/>
                <a:uFillTx/>
                <a:latin typeface="Calibri"/>
                <a:ea typeface="+mn-ea"/>
                <a:cs typeface="+mn-cs"/>
              </a:rPr>
              <a:t>mot </a:t>
            </a:r>
            <a:r>
              <a:rPr lang="sv-SE">
                <a:solidFill>
                  <a:prstClr val="white"/>
                </a:solidFill>
                <a:latin typeface="Calibri"/>
              </a:rPr>
              <a:t>11</a:t>
            </a:r>
            <a:r>
              <a:rPr kumimoji="0" lang="sv-SE" sz="1100" b="1" i="0" u="none" strike="noStrike" kern="1200" cap="none" spc="0" normalizeH="0" baseline="0" noProof="0">
                <a:ln>
                  <a:noFill/>
                </a:ln>
                <a:solidFill>
                  <a:prstClr val="white"/>
                </a:solidFill>
                <a:effectLst/>
                <a:uLnTx/>
                <a:uFillTx/>
                <a:latin typeface="Calibri"/>
                <a:ea typeface="+mn-ea"/>
                <a:cs typeface="+mn-cs"/>
              </a:rPr>
              <a:t> (15-19 år)</a:t>
            </a:r>
          </a:p>
        </p:txBody>
      </p:sp>
      <p:pic>
        <p:nvPicPr>
          <p:cNvPr id="3" name="Bildobjekt 2">
            <a:extLst>
              <a:ext uri="{FF2B5EF4-FFF2-40B4-BE49-F238E27FC236}">
                <a16:creationId xmlns:a16="http://schemas.microsoft.com/office/drawing/2014/main" id="{EEDDAE67-2608-69DC-976B-1DCE8DE91960}"/>
              </a:ext>
            </a:extLst>
          </p:cNvPr>
          <p:cNvPicPr>
            <a:picLocks noChangeAspect="1"/>
          </p:cNvPicPr>
          <p:nvPr/>
        </p:nvPicPr>
        <p:blipFill>
          <a:blip r:embed="rId3"/>
          <a:srcRect/>
          <a:stretch/>
        </p:blipFill>
        <p:spPr>
          <a:xfrm>
            <a:off x="951684" y="3148770"/>
            <a:ext cx="5787320" cy="3255368"/>
          </a:xfrm>
          <a:prstGeom prst="rect">
            <a:avLst/>
          </a:prstGeom>
        </p:spPr>
      </p:pic>
    </p:spTree>
    <p:extLst>
      <p:ext uri="{BB962C8B-B14F-4D97-AF65-F5344CB8AC3E}">
        <p14:creationId xmlns:p14="http://schemas.microsoft.com/office/powerpoint/2010/main" val="42801577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Distrikt</a:t>
            </a:r>
          </a:p>
        </p:txBody>
      </p:sp>
      <p:sp>
        <p:nvSpPr>
          <p:cNvPr id="3" name="Platshållare för sidfot 2">
            <a:extLst>
              <a:ext uri="{FF2B5EF4-FFF2-40B4-BE49-F238E27FC236}">
                <a16:creationId xmlns:a16="http://schemas.microsoft.com/office/drawing/2014/main" id="{FA17ACC1-E626-4986-A217-3D5B9B1E5D39}"/>
              </a:ext>
            </a:extLst>
          </p:cNvPr>
          <p:cNvSpPr>
            <a:spLocks noGrp="1"/>
          </p:cNvSpPr>
          <p:nvPr>
            <p:ph type="ftr" sz="quarter" idx="11"/>
          </p:nvPr>
        </p:nvSpPr>
        <p:spPr/>
        <p:txBody>
          <a:bodyPr/>
          <a:lstStyle/>
          <a:p>
            <a:r>
              <a:rPr lang="sv-SE" dirty="0"/>
              <a:t>Nationella spelformer, utbildning 11 mot 11 (15-19 år)</a:t>
            </a:r>
          </a:p>
        </p:txBody>
      </p:sp>
      <p:sp>
        <p:nvSpPr>
          <p:cNvPr id="5" name="AutoShape 2">
            <a:extLst>
              <a:ext uri="{FF2B5EF4-FFF2-40B4-BE49-F238E27FC236}">
                <a16:creationId xmlns:a16="http://schemas.microsoft.com/office/drawing/2014/main" id="{2A428B8A-6272-4B2E-B341-33CE63AFB0B1}"/>
              </a:ext>
            </a:extLst>
          </p:cNvPr>
          <p:cNvSpPr>
            <a:spLocks/>
          </p:cNvSpPr>
          <p:nvPr/>
        </p:nvSpPr>
        <p:spPr bwMode="auto">
          <a:xfrm>
            <a:off x="784225" y="2209835"/>
            <a:ext cx="9601520" cy="277298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charset="0"/>
                <a:ea typeface="MS PGothic" panose="020B0600070205080204" pitchFamily="34" charset="-128"/>
                <a:sym typeface="Gill Sans" charset="0"/>
              </a:defRPr>
            </a:lvl1pPr>
            <a:lvl2pPr marL="742950" indent="-285750">
              <a:defRPr sz="2900">
                <a:solidFill>
                  <a:srgbClr val="000000"/>
                </a:solidFill>
                <a:latin typeface="Gill Sans" charset="0"/>
                <a:ea typeface="MS PGothic" panose="020B0600070205080204" pitchFamily="34" charset="-128"/>
                <a:sym typeface="Gill Sans" charset="0"/>
              </a:defRPr>
            </a:lvl2pPr>
            <a:lvl3pPr marL="1143000" indent="-228600">
              <a:defRPr sz="2900">
                <a:solidFill>
                  <a:srgbClr val="000000"/>
                </a:solidFill>
                <a:latin typeface="Gill Sans" charset="0"/>
                <a:ea typeface="MS PGothic" panose="020B0600070205080204" pitchFamily="34" charset="-128"/>
                <a:sym typeface="Gill Sans" charset="0"/>
              </a:defRPr>
            </a:lvl3pPr>
            <a:lvl4pPr marL="1600200" indent="-228600">
              <a:defRPr sz="2900">
                <a:solidFill>
                  <a:srgbClr val="000000"/>
                </a:solidFill>
                <a:latin typeface="Gill Sans" charset="0"/>
                <a:ea typeface="MS PGothic" panose="020B0600070205080204" pitchFamily="34" charset="-128"/>
                <a:sym typeface="Gill Sans" charset="0"/>
              </a:defRPr>
            </a:lvl4pPr>
            <a:lvl5pPr marL="2057400" indent="-228600">
              <a:defRPr sz="2900">
                <a:solidFill>
                  <a:srgbClr val="000000"/>
                </a:solidFill>
                <a:latin typeface="Gill Sans" charset="0"/>
                <a:ea typeface="MS PGothic" panose="020B0600070205080204" pitchFamily="34" charset="-128"/>
                <a:sym typeface="Gill Sans" charset="0"/>
              </a:defRPr>
            </a:lvl5pPr>
            <a:lvl6pPr marL="25146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11163"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r>
              <a:rPr lang="sv-SE" altLang="sv-SE" sz="2400" b="1" dirty="0">
                <a:solidFill>
                  <a:schemeClr val="bg1"/>
                </a:solidFill>
                <a:latin typeface="+mn-lt"/>
                <a:sym typeface="Helvetica Neue" charset="0"/>
              </a:rPr>
              <a:t>Tränarutbildning</a:t>
            </a:r>
          </a:p>
          <a:p>
            <a:pPr marL="342900" indent="-342900">
              <a:buFont typeface="Arial" panose="020B0604020202020204" pitchFamily="34" charset="0"/>
              <a:buChar char="•"/>
            </a:pPr>
            <a:r>
              <a:rPr lang="sv-SE" altLang="sv-SE" sz="2400" dirty="0">
                <a:solidFill>
                  <a:schemeClr val="bg1"/>
                </a:solidFill>
                <a:latin typeface="+mn-lt"/>
                <a:sym typeface="Helvetica Neue" charset="0"/>
              </a:rPr>
              <a:t>Lägg in länk till distriktets sida för TRU</a:t>
            </a:r>
          </a:p>
          <a:p>
            <a:pPr marL="342900" indent="-342900">
              <a:buFont typeface="Arial" panose="020B0604020202020204" pitchFamily="34" charset="0"/>
              <a:buChar char="•"/>
            </a:pPr>
            <a:r>
              <a:rPr lang="sv-SE" altLang="sv-SE" sz="2400" dirty="0">
                <a:solidFill>
                  <a:schemeClr val="bg1"/>
                </a:solidFill>
                <a:latin typeface="+mn-lt"/>
                <a:sym typeface="Helvetica Neue" charset="0"/>
              </a:rPr>
              <a:t>Kontaktperson FU-tränarutbildning i distriktet med telefon och E-post</a:t>
            </a:r>
          </a:p>
          <a:p>
            <a:endParaRPr lang="sv-SE" altLang="sv-SE" sz="2400" b="1" dirty="0">
              <a:solidFill>
                <a:schemeClr val="bg1"/>
              </a:solidFill>
              <a:latin typeface="+mn-lt"/>
              <a:sym typeface="Helvetica Neue" charset="0"/>
            </a:endParaRPr>
          </a:p>
          <a:p>
            <a:r>
              <a:rPr lang="sv-SE" altLang="sv-SE" sz="2400" b="1" dirty="0">
                <a:solidFill>
                  <a:schemeClr val="bg1"/>
                </a:solidFill>
                <a:latin typeface="+mn-lt"/>
                <a:sym typeface="Helvetica Neue" charset="0"/>
              </a:rPr>
              <a:t>Spelarutbildningsplan</a:t>
            </a:r>
          </a:p>
          <a:p>
            <a:pPr marL="342900" indent="-342900">
              <a:buFont typeface="Arial" panose="020B0604020202020204" pitchFamily="34" charset="0"/>
              <a:buChar char="•"/>
            </a:pPr>
            <a:r>
              <a:rPr lang="sv-SE" altLang="sv-SE" sz="2400" dirty="0">
                <a:solidFill>
                  <a:schemeClr val="bg1"/>
                </a:solidFill>
                <a:latin typeface="+mn-lt"/>
                <a:sym typeface="Helvetica Neue" charset="0"/>
              </a:rPr>
              <a:t>Kontaktperson spelarutbildningsplan/spelformer i distriktet med telefon och E-post</a:t>
            </a:r>
          </a:p>
          <a:p>
            <a:pPr marL="342900" indent="-342900">
              <a:buFont typeface="Arial" panose="020B0604020202020204" pitchFamily="34" charset="0"/>
              <a:buChar char="•"/>
            </a:pPr>
            <a:endParaRPr lang="sv-SE" altLang="sv-SE" sz="2400" dirty="0">
              <a:solidFill>
                <a:schemeClr val="bg1"/>
              </a:solidFill>
              <a:latin typeface="+mn-lt"/>
              <a:sym typeface="Helvetica Neue" charset="0"/>
            </a:endParaRPr>
          </a:p>
          <a:p>
            <a:r>
              <a:rPr lang="sv-SE" altLang="sv-SE" sz="2400" b="1" dirty="0">
                <a:solidFill>
                  <a:schemeClr val="bg1"/>
                </a:solidFill>
                <a:sym typeface="Helvetica Neue" charset="0"/>
              </a:rPr>
              <a:t>Byte av spelform</a:t>
            </a:r>
          </a:p>
          <a:p>
            <a:pPr marL="342900" indent="-342900">
              <a:buFont typeface="Arial" panose="020B0604020202020204" pitchFamily="34" charset="0"/>
              <a:buChar char="•"/>
            </a:pPr>
            <a:r>
              <a:rPr lang="sv-SE" altLang="sv-SE" sz="2400" dirty="0">
                <a:solidFill>
                  <a:schemeClr val="bg1"/>
                </a:solidFill>
                <a:sym typeface="Helvetica Neue" charset="0"/>
              </a:rPr>
              <a:t>När det görs i distriktet, tex efter säsongens slut</a:t>
            </a:r>
            <a:endParaRPr lang="sv-SE" altLang="sv-SE" sz="2400" dirty="0">
              <a:solidFill>
                <a:schemeClr val="bg1"/>
              </a:solidFill>
              <a:latin typeface="+mn-lt"/>
              <a:sym typeface="Helvetica Neue" charset="0"/>
            </a:endParaRPr>
          </a:p>
          <a:p>
            <a:pPr marL="342900" indent="-342900">
              <a:buFont typeface="Arial" panose="020B0604020202020204" pitchFamily="34" charset="0"/>
              <a:buChar char="•"/>
            </a:pPr>
            <a:endParaRPr lang="sv-SE" altLang="sv-SE" sz="2400" dirty="0">
              <a:solidFill>
                <a:schemeClr val="bg1"/>
              </a:solidFill>
              <a:latin typeface="+mn-lt"/>
              <a:sym typeface="Helvetica Neue" charset="0"/>
            </a:endParaRPr>
          </a:p>
          <a:p>
            <a:endParaRPr lang="sv-SE" altLang="sv-SE" sz="2400" dirty="0">
              <a:solidFill>
                <a:schemeClr val="bg1"/>
              </a:solidFill>
              <a:latin typeface="+mn-lt"/>
              <a:sym typeface="Helvetica Neue" charset="0"/>
            </a:endParaRPr>
          </a:p>
        </p:txBody>
      </p:sp>
    </p:spTree>
    <p:extLst>
      <p:ext uri="{BB962C8B-B14F-4D97-AF65-F5344CB8AC3E}">
        <p14:creationId xmlns:p14="http://schemas.microsoft.com/office/powerpoint/2010/main" val="2739623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Dagordning</a:t>
            </a:r>
          </a:p>
        </p:txBody>
      </p:sp>
      <p:sp>
        <p:nvSpPr>
          <p:cNvPr id="3" name="Platshållare för sidfot 2">
            <a:extLst>
              <a:ext uri="{FF2B5EF4-FFF2-40B4-BE49-F238E27FC236}">
                <a16:creationId xmlns:a16="http://schemas.microsoft.com/office/drawing/2014/main" id="{4532306F-6E35-40D6-B091-B9F28D3E8553}"/>
              </a:ext>
            </a:extLst>
          </p:cNvPr>
          <p:cNvSpPr>
            <a:spLocks noGrp="1"/>
          </p:cNvSpPr>
          <p:nvPr>
            <p:ph type="ftr" sz="quarter" idx="11"/>
          </p:nvPr>
        </p:nvSpPr>
        <p:spPr/>
        <p:txBody>
          <a:bodyPr/>
          <a:lstStyle/>
          <a:p>
            <a:r>
              <a:rPr lang="sv-SE"/>
              <a:t>Nationella spelformer, utbildning 11 mot 11 (15-19 år)</a:t>
            </a:r>
            <a:endParaRPr lang="sv-SE" dirty="0"/>
          </a:p>
        </p:txBody>
      </p:sp>
      <p:pic>
        <p:nvPicPr>
          <p:cNvPr id="6" name="Picture 3" descr="A_27.png">
            <a:extLst>
              <a:ext uri="{FF2B5EF4-FFF2-40B4-BE49-F238E27FC236}">
                <a16:creationId xmlns:a16="http://schemas.microsoft.com/office/drawing/2014/main" id="{28BE3D38-1532-487B-A662-161F349B8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8359" y="1067145"/>
            <a:ext cx="9282745" cy="5790856"/>
          </a:xfrm>
          <a:prstGeom prst="rect">
            <a:avLst/>
          </a:prstGeom>
        </p:spPr>
      </p:pic>
      <p:sp>
        <p:nvSpPr>
          <p:cNvPr id="7" name="Platshållare för text 2">
            <a:extLst>
              <a:ext uri="{FF2B5EF4-FFF2-40B4-BE49-F238E27FC236}">
                <a16:creationId xmlns:a16="http://schemas.microsoft.com/office/drawing/2014/main" id="{41AA3F3F-FB1B-4DDB-B60D-4B468257F2C0}"/>
              </a:ext>
            </a:extLst>
          </p:cNvPr>
          <p:cNvSpPr txBox="1">
            <a:spLocks/>
          </p:cNvSpPr>
          <p:nvPr/>
        </p:nvSpPr>
        <p:spPr>
          <a:xfrm>
            <a:off x="719347" y="2044002"/>
            <a:ext cx="6275479" cy="413381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sv-SE" sz="2400" dirty="0">
                <a:solidFill>
                  <a:schemeClr val="bg1"/>
                </a:solidFill>
              </a:rPr>
              <a:t>Helhet barn- och ungdomsfotboll</a:t>
            </a:r>
          </a:p>
          <a:p>
            <a:pPr lvl="0"/>
            <a:r>
              <a:rPr lang="sv-SE" sz="2400" dirty="0">
                <a:solidFill>
                  <a:schemeClr val="bg1"/>
                </a:solidFill>
              </a:rPr>
              <a:t>Nationell spelform 11 mot 11</a:t>
            </a:r>
          </a:p>
          <a:p>
            <a:pPr marL="198000" lvl="1" indent="0">
              <a:buNone/>
            </a:pPr>
            <a:r>
              <a:rPr lang="sv-SE" sz="2400" dirty="0">
                <a:solidFill>
                  <a:schemeClr val="bg1"/>
                </a:solidFill>
              </a:rPr>
              <a:t>- Ledarskap</a:t>
            </a:r>
          </a:p>
          <a:p>
            <a:pPr marL="198000" lvl="1" indent="0">
              <a:buNone/>
            </a:pPr>
            <a:r>
              <a:rPr lang="sv-SE" sz="2400" dirty="0">
                <a:solidFill>
                  <a:schemeClr val="bg1"/>
                </a:solidFill>
              </a:rPr>
              <a:t>- Match</a:t>
            </a:r>
          </a:p>
          <a:p>
            <a:pPr marL="198000" lvl="1" indent="0">
              <a:buNone/>
            </a:pPr>
            <a:r>
              <a:rPr lang="sv-SE" sz="2400" dirty="0">
                <a:solidFill>
                  <a:schemeClr val="bg1"/>
                </a:solidFill>
              </a:rPr>
              <a:t>- Träning</a:t>
            </a:r>
          </a:p>
          <a:p>
            <a:pPr marL="182563" lvl="1" indent="-182563"/>
            <a:r>
              <a:rPr lang="sv-SE" sz="2400" dirty="0">
                <a:solidFill>
                  <a:schemeClr val="bg1"/>
                </a:solidFill>
              </a:rPr>
              <a:t>Sammanfattning</a:t>
            </a:r>
          </a:p>
          <a:p>
            <a:pPr marL="0" lvl="0" indent="0">
              <a:buNone/>
            </a:pPr>
            <a:endParaRPr lang="sv-SE" sz="2400" dirty="0">
              <a:solidFill>
                <a:schemeClr val="bg1"/>
              </a:solidFill>
            </a:endParaRPr>
          </a:p>
        </p:txBody>
      </p:sp>
    </p:spTree>
    <p:extLst>
      <p:ext uri="{BB962C8B-B14F-4D97-AF65-F5344CB8AC3E}">
        <p14:creationId xmlns:p14="http://schemas.microsoft.com/office/powerpoint/2010/main" val="2659589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E11090-FAD4-164D-A13B-8A5C427E2056}"/>
              </a:ext>
            </a:extLst>
          </p:cNvPr>
          <p:cNvSpPr>
            <a:spLocks noGrp="1"/>
          </p:cNvSpPr>
          <p:nvPr>
            <p:ph type="ctrTitle"/>
          </p:nvPr>
        </p:nvSpPr>
        <p:spPr>
          <a:xfrm>
            <a:off x="0" y="4030189"/>
            <a:ext cx="12192000" cy="987078"/>
          </a:xfrm>
        </p:spPr>
        <p:txBody>
          <a:bodyPr>
            <a:noAutofit/>
          </a:bodyPr>
          <a:lstStyle/>
          <a:p>
            <a:r>
              <a:rPr lang="sv-SE" b="1" dirty="0">
                <a:latin typeface="Calibri" panose="020F0502020204030204" pitchFamily="34" charset="0"/>
                <a:cs typeface="Calibri" panose="020F0502020204030204" pitchFamily="34" charset="0"/>
              </a:rPr>
              <a:t>Tack för uppmärksamheten!</a:t>
            </a:r>
          </a:p>
        </p:txBody>
      </p:sp>
      <p:sp>
        <p:nvSpPr>
          <p:cNvPr id="5" name="Underrubrik 4">
            <a:extLst>
              <a:ext uri="{FF2B5EF4-FFF2-40B4-BE49-F238E27FC236}">
                <a16:creationId xmlns:a16="http://schemas.microsoft.com/office/drawing/2014/main" id="{A9F92429-2756-4EA4-9D27-ED58E92BBA59}"/>
              </a:ext>
            </a:extLst>
          </p:cNvPr>
          <p:cNvSpPr>
            <a:spLocks noGrp="1"/>
          </p:cNvSpPr>
          <p:nvPr>
            <p:ph type="subTitle" idx="1"/>
          </p:nvPr>
        </p:nvSpPr>
        <p:spPr>
          <a:xfrm>
            <a:off x="1524000" y="5843818"/>
            <a:ext cx="9144000" cy="401595"/>
          </a:xfrm>
        </p:spPr>
        <p:txBody>
          <a:bodyPr>
            <a:normAutofit lnSpcReduction="10000"/>
          </a:bodyPr>
          <a:lstStyle/>
          <a:p>
            <a:r>
              <a:rPr lang="sv-SE" dirty="0">
                <a:latin typeface="+mn-lt"/>
              </a:rPr>
              <a:t>Lycka till med säsongen och välkomna på tränarutbildning</a:t>
            </a:r>
          </a:p>
        </p:txBody>
      </p:sp>
    </p:spTree>
    <p:extLst>
      <p:ext uri="{BB962C8B-B14F-4D97-AF65-F5344CB8AC3E}">
        <p14:creationId xmlns:p14="http://schemas.microsoft.com/office/powerpoint/2010/main" val="1156906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ubrik 1">
            <a:extLst>
              <a:ext uri="{FF2B5EF4-FFF2-40B4-BE49-F238E27FC236}">
                <a16:creationId xmlns:a16="http://schemas.microsoft.com/office/drawing/2014/main" id="{46C66EC1-5C76-4311-8412-ABF9F0DDEA2D}"/>
              </a:ext>
            </a:extLst>
          </p:cNvPr>
          <p:cNvSpPr>
            <a:spLocks noGrp="1"/>
          </p:cNvSpPr>
          <p:nvPr>
            <p:ph type="ctrTitle"/>
          </p:nvPr>
        </p:nvSpPr>
        <p:spPr>
          <a:xfrm>
            <a:off x="784225" y="1088419"/>
            <a:ext cx="10242000" cy="770256"/>
          </a:xfrm>
        </p:spPr>
        <p:txBody>
          <a:bodyPr/>
          <a:lstStyle/>
          <a:p>
            <a:r>
              <a:rPr lang="sv-SE" dirty="0"/>
              <a:t>SvFF:s utbildningsmaterial</a:t>
            </a:r>
          </a:p>
        </p:txBody>
      </p:sp>
      <p:sp>
        <p:nvSpPr>
          <p:cNvPr id="33" name="textruta 32">
            <a:extLst>
              <a:ext uri="{FF2B5EF4-FFF2-40B4-BE49-F238E27FC236}">
                <a16:creationId xmlns:a16="http://schemas.microsoft.com/office/drawing/2014/main" id="{BEFE8491-A280-4C81-B057-BAA066E307FB}"/>
              </a:ext>
            </a:extLst>
          </p:cNvPr>
          <p:cNvSpPr txBox="1"/>
          <p:nvPr/>
        </p:nvSpPr>
        <p:spPr>
          <a:xfrm>
            <a:off x="8259767" y="1989974"/>
            <a:ext cx="3611117" cy="933676"/>
          </a:xfrm>
          <a:prstGeom prst="rect">
            <a:avLst/>
          </a:prstGeom>
          <a:solidFill>
            <a:schemeClr val="bg1">
              <a:alpha val="39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Calibri"/>
                <a:ea typeface="+mn-ea"/>
                <a:cs typeface="+mn-cs"/>
              </a:rPr>
              <a:t>HUR</a:t>
            </a:r>
          </a:p>
        </p:txBody>
      </p:sp>
      <p:sp>
        <p:nvSpPr>
          <p:cNvPr id="34" name="textruta 33">
            <a:extLst>
              <a:ext uri="{FF2B5EF4-FFF2-40B4-BE49-F238E27FC236}">
                <a16:creationId xmlns:a16="http://schemas.microsoft.com/office/drawing/2014/main" id="{5404EA2B-E163-4A1D-A89A-80A0A589CD3A}"/>
              </a:ext>
            </a:extLst>
          </p:cNvPr>
          <p:cNvSpPr txBox="1"/>
          <p:nvPr/>
        </p:nvSpPr>
        <p:spPr>
          <a:xfrm>
            <a:off x="3841878" y="1989974"/>
            <a:ext cx="3611117" cy="933676"/>
          </a:xfrm>
          <a:prstGeom prst="rect">
            <a:avLst/>
          </a:prstGeom>
          <a:solidFill>
            <a:schemeClr val="bg1">
              <a:alpha val="39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Calibri"/>
                <a:ea typeface="+mn-ea"/>
                <a:cs typeface="+mn-cs"/>
              </a:rPr>
              <a:t>VAD</a:t>
            </a:r>
          </a:p>
        </p:txBody>
      </p:sp>
      <p:sp>
        <p:nvSpPr>
          <p:cNvPr id="35" name="textruta 34">
            <a:extLst>
              <a:ext uri="{FF2B5EF4-FFF2-40B4-BE49-F238E27FC236}">
                <a16:creationId xmlns:a16="http://schemas.microsoft.com/office/drawing/2014/main" id="{CCD8F352-00C4-4370-B09D-7D8D929F800D}"/>
              </a:ext>
            </a:extLst>
          </p:cNvPr>
          <p:cNvSpPr txBox="1"/>
          <p:nvPr/>
        </p:nvSpPr>
        <p:spPr>
          <a:xfrm>
            <a:off x="301239" y="2002105"/>
            <a:ext cx="2715938" cy="917114"/>
          </a:xfrm>
          <a:prstGeom prst="rect">
            <a:avLst/>
          </a:prstGeom>
          <a:solidFill>
            <a:schemeClr val="bg1">
              <a:alpha val="39000"/>
            </a:scheme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Calibri"/>
                <a:ea typeface="+mn-ea"/>
                <a:cs typeface="+mn-cs"/>
              </a:rPr>
              <a:t>INRIKTNING</a:t>
            </a:r>
            <a:br>
              <a:rPr kumimoji="0" lang="sv-SE" sz="3600" b="1" i="0" u="none" strike="noStrike" kern="1200" cap="none" spc="0" normalizeH="0" baseline="0" noProof="0" dirty="0">
                <a:ln>
                  <a:noFill/>
                </a:ln>
                <a:solidFill>
                  <a:prstClr val="white"/>
                </a:solidFill>
                <a:effectLst/>
                <a:uLnTx/>
                <a:uFillTx/>
                <a:latin typeface="Calibri"/>
                <a:ea typeface="+mn-ea"/>
                <a:cs typeface="+mn-cs"/>
              </a:rPr>
            </a:br>
            <a:r>
              <a:rPr kumimoji="0" lang="sv-SE" sz="1500" b="1" i="0" u="none" strike="noStrike" kern="1200" cap="none" spc="0" normalizeH="0" baseline="0" noProof="0" dirty="0">
                <a:ln>
                  <a:noFill/>
                </a:ln>
                <a:solidFill>
                  <a:prstClr val="white"/>
                </a:solidFill>
                <a:effectLst/>
                <a:uLnTx/>
                <a:uFillTx/>
                <a:latin typeface="Calibri"/>
                <a:ea typeface="+mn-ea"/>
                <a:cs typeface="+mn-cs"/>
              </a:rPr>
              <a:t>för barn- och ungdomsfotboll</a:t>
            </a:r>
          </a:p>
        </p:txBody>
      </p:sp>
      <p:sp>
        <p:nvSpPr>
          <p:cNvPr id="37" name="Platshållare för text 2">
            <a:extLst>
              <a:ext uri="{FF2B5EF4-FFF2-40B4-BE49-F238E27FC236}">
                <a16:creationId xmlns:a16="http://schemas.microsoft.com/office/drawing/2014/main" id="{CA1A5D6D-69FA-4E7C-9794-80ED832F9494}"/>
              </a:ext>
            </a:extLst>
          </p:cNvPr>
          <p:cNvSpPr txBox="1">
            <a:spLocks/>
          </p:cNvSpPr>
          <p:nvPr/>
        </p:nvSpPr>
        <p:spPr>
          <a:xfrm>
            <a:off x="285062" y="3189636"/>
            <a:ext cx="2715938" cy="165636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Fotbollens</a:t>
            </a:r>
            <a:br>
              <a:rPr kumimoji="0" lang="sv-SE" sz="2000" b="1" i="0" u="none" strike="noStrike" kern="1200" cap="none" spc="0" normalizeH="0" baseline="0" noProof="0" dirty="0">
                <a:ln>
                  <a:noFill/>
                </a:ln>
                <a:solidFill>
                  <a:prstClr val="white"/>
                </a:solidFill>
                <a:effectLst/>
                <a:uLnTx/>
                <a:uFillTx/>
                <a:latin typeface="Calibri"/>
                <a:ea typeface="+mn-ea"/>
                <a:cs typeface="+mn-cs"/>
              </a:rPr>
            </a:br>
            <a:r>
              <a:rPr kumimoji="0" lang="sv-SE" sz="2000" b="1" i="0" u="none" strike="noStrike" kern="1200" cap="none" spc="0" normalizeH="0" baseline="0" noProof="0" dirty="0">
                <a:ln>
                  <a:noFill/>
                </a:ln>
                <a:solidFill>
                  <a:prstClr val="white"/>
                </a:solidFill>
                <a:effectLst/>
                <a:uLnTx/>
                <a:uFillTx/>
                <a:latin typeface="Calibri"/>
                <a:ea typeface="+mn-ea"/>
                <a:cs typeface="+mn-cs"/>
              </a:rPr>
              <a:t>spela, lek och lär</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5 riktlinjer</a:t>
            </a:r>
          </a:p>
        </p:txBody>
      </p:sp>
      <p:pic>
        <p:nvPicPr>
          <p:cNvPr id="38" name="Bildobjekt 37">
            <a:extLst>
              <a:ext uri="{FF2B5EF4-FFF2-40B4-BE49-F238E27FC236}">
                <a16:creationId xmlns:a16="http://schemas.microsoft.com/office/drawing/2014/main" id="{B9527E67-5CE5-4A9C-84E9-37D37417B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724" y="4911867"/>
            <a:ext cx="1186469" cy="1686754"/>
          </a:xfrm>
          <a:prstGeom prst="rect">
            <a:avLst/>
          </a:prstGeom>
          <a:ln>
            <a:noFill/>
          </a:ln>
          <a:effectLst>
            <a:outerShdw blurRad="292100" dist="139700" dir="2700000" algn="tl" rotWithShape="0">
              <a:srgbClr val="333333">
                <a:alpha val="65000"/>
              </a:srgbClr>
            </a:outerShdw>
          </a:effectLst>
        </p:spPr>
      </p:pic>
      <p:sp>
        <p:nvSpPr>
          <p:cNvPr id="39" name="Pil: höger 38">
            <a:extLst>
              <a:ext uri="{FF2B5EF4-FFF2-40B4-BE49-F238E27FC236}">
                <a16:creationId xmlns:a16="http://schemas.microsoft.com/office/drawing/2014/main" id="{0663DEEC-C4E7-43A1-9CF2-1C8028FF7603}"/>
              </a:ext>
            </a:extLst>
          </p:cNvPr>
          <p:cNvSpPr/>
          <p:nvPr/>
        </p:nvSpPr>
        <p:spPr>
          <a:xfrm>
            <a:off x="3020515" y="2002105"/>
            <a:ext cx="806772" cy="917114"/>
          </a:xfrm>
          <a:prstGeom prst="rightArrow">
            <a:avLst>
              <a:gd name="adj1" fmla="val 66371"/>
              <a:gd name="adj2" fmla="val 530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Platshållare för text 2">
            <a:extLst>
              <a:ext uri="{FF2B5EF4-FFF2-40B4-BE49-F238E27FC236}">
                <a16:creationId xmlns:a16="http://schemas.microsoft.com/office/drawing/2014/main" id="{6A3B9A81-4CBE-4571-AD71-BA1FC470B6F4}"/>
              </a:ext>
            </a:extLst>
          </p:cNvPr>
          <p:cNvSpPr txBox="1">
            <a:spLocks/>
          </p:cNvSpPr>
          <p:nvPr/>
        </p:nvSpPr>
        <p:spPr>
          <a:xfrm>
            <a:off x="6001509" y="3200538"/>
            <a:ext cx="1462887" cy="184977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Spelregler</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5 nationella spelformer</a:t>
            </a:r>
          </a:p>
        </p:txBody>
      </p:sp>
      <p:sp>
        <p:nvSpPr>
          <p:cNvPr id="42" name="Platshållare för text 2">
            <a:extLst>
              <a:ext uri="{FF2B5EF4-FFF2-40B4-BE49-F238E27FC236}">
                <a16:creationId xmlns:a16="http://schemas.microsoft.com/office/drawing/2014/main" id="{1FB57C40-A766-4183-9877-34DEB6AA6F93}"/>
              </a:ext>
            </a:extLst>
          </p:cNvPr>
          <p:cNvSpPr txBox="1">
            <a:spLocks/>
          </p:cNvSpPr>
          <p:nvPr/>
        </p:nvSpPr>
        <p:spPr>
          <a:xfrm>
            <a:off x="3836252" y="2569280"/>
            <a:ext cx="1854608" cy="358800"/>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2328863" algn="l"/>
                <a:tab pos="2425700" algn="l"/>
              </a:tabLst>
              <a:defRPr/>
            </a:pPr>
            <a:r>
              <a:rPr kumimoji="0" lang="sv-SE" sz="1500" b="1" i="0" u="none" strike="noStrike" kern="1200" cap="none" spc="0" normalizeH="0" baseline="0" noProof="0" dirty="0">
                <a:ln>
                  <a:noFill/>
                </a:ln>
                <a:solidFill>
                  <a:prstClr val="white"/>
                </a:solidFill>
                <a:effectLst/>
                <a:uLnTx/>
                <a:uFillTx/>
                <a:latin typeface="Calibri"/>
                <a:ea typeface="+mn-ea"/>
                <a:cs typeface="+mn-cs"/>
              </a:rPr>
              <a:t>som rekommenderas</a:t>
            </a:r>
          </a:p>
        </p:txBody>
      </p:sp>
      <p:sp>
        <p:nvSpPr>
          <p:cNvPr id="43" name="Platshållare för text 2">
            <a:extLst>
              <a:ext uri="{FF2B5EF4-FFF2-40B4-BE49-F238E27FC236}">
                <a16:creationId xmlns:a16="http://schemas.microsoft.com/office/drawing/2014/main" id="{330A9349-63B5-44A2-B4E1-16E0F610E760}"/>
              </a:ext>
            </a:extLst>
          </p:cNvPr>
          <p:cNvSpPr txBox="1">
            <a:spLocks/>
          </p:cNvSpPr>
          <p:nvPr/>
        </p:nvSpPr>
        <p:spPr>
          <a:xfrm>
            <a:off x="3616263" y="3200538"/>
            <a:ext cx="2413676" cy="1749578"/>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Spelarutbildnings-plan</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1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Tips för träning och match i spelformerna</a:t>
            </a:r>
          </a:p>
        </p:txBody>
      </p:sp>
      <p:sp>
        <p:nvSpPr>
          <p:cNvPr id="44" name="Platshållare för text 2">
            <a:extLst>
              <a:ext uri="{FF2B5EF4-FFF2-40B4-BE49-F238E27FC236}">
                <a16:creationId xmlns:a16="http://schemas.microsoft.com/office/drawing/2014/main" id="{A0782942-A77F-4352-A073-C3D0BFDA71A0}"/>
              </a:ext>
            </a:extLst>
          </p:cNvPr>
          <p:cNvSpPr txBox="1">
            <a:spLocks/>
          </p:cNvSpPr>
          <p:nvPr/>
        </p:nvSpPr>
        <p:spPr>
          <a:xfrm>
            <a:off x="9849642" y="3200538"/>
            <a:ext cx="2370788" cy="1661315"/>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Domarutbildning</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Leda matchen</a:t>
            </a:r>
          </a:p>
        </p:txBody>
      </p:sp>
      <p:sp>
        <p:nvSpPr>
          <p:cNvPr id="46" name="Platshållare för text 2">
            <a:extLst>
              <a:ext uri="{FF2B5EF4-FFF2-40B4-BE49-F238E27FC236}">
                <a16:creationId xmlns:a16="http://schemas.microsoft.com/office/drawing/2014/main" id="{0405401C-3A66-40FE-BE01-FC4264A2B901}"/>
              </a:ext>
            </a:extLst>
          </p:cNvPr>
          <p:cNvSpPr txBox="1">
            <a:spLocks/>
          </p:cNvSpPr>
          <p:nvPr/>
        </p:nvSpPr>
        <p:spPr>
          <a:xfrm>
            <a:off x="8277697" y="2576372"/>
            <a:ext cx="3593188" cy="32797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1500" b="1" i="0" u="none" strike="noStrike" kern="1200" cap="none" spc="0" normalizeH="0" baseline="0" noProof="0" dirty="0">
                <a:ln>
                  <a:noFill/>
                </a:ln>
                <a:solidFill>
                  <a:prstClr val="white"/>
                </a:solidFill>
                <a:effectLst/>
                <a:uLnTx/>
                <a:uFillTx/>
                <a:latin typeface="Calibri"/>
                <a:ea typeface="+mn-ea"/>
                <a:cs typeface="+mn-cs"/>
              </a:rPr>
              <a:t>det implementeras</a:t>
            </a:r>
          </a:p>
        </p:txBody>
      </p:sp>
      <p:sp>
        <p:nvSpPr>
          <p:cNvPr id="48" name="Platshållare för text 2">
            <a:extLst>
              <a:ext uri="{FF2B5EF4-FFF2-40B4-BE49-F238E27FC236}">
                <a16:creationId xmlns:a16="http://schemas.microsoft.com/office/drawing/2014/main" id="{45A18C67-686E-420A-ABEC-3C48D0C0727E}"/>
              </a:ext>
            </a:extLst>
          </p:cNvPr>
          <p:cNvSpPr txBox="1">
            <a:spLocks/>
          </p:cNvSpPr>
          <p:nvPr/>
        </p:nvSpPr>
        <p:spPr>
          <a:xfrm>
            <a:off x="7831648" y="3200538"/>
            <a:ext cx="2370788" cy="164545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1" i="0" u="none" strike="noStrike" kern="1200" cap="none" spc="0" normalizeH="0" baseline="0" noProof="0" dirty="0">
                <a:ln>
                  <a:noFill/>
                </a:ln>
                <a:solidFill>
                  <a:prstClr val="white"/>
                </a:solidFill>
                <a:effectLst/>
                <a:uLnTx/>
                <a:uFillTx/>
                <a:latin typeface="Calibri"/>
                <a:ea typeface="+mn-ea"/>
                <a:cs typeface="+mn-cs"/>
              </a:rPr>
              <a:t>Tränarutbildning</a:t>
            </a: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endParaRPr kumimoji="0" lang="sv-SE"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prstClr val="white"/>
                </a:solidFill>
                <a:effectLst/>
                <a:uLnTx/>
                <a:uFillTx/>
                <a:latin typeface="Calibri"/>
                <a:ea typeface="+mn-ea"/>
                <a:cs typeface="+mn-cs"/>
              </a:rPr>
              <a:t>Leda laget</a:t>
            </a:r>
          </a:p>
        </p:txBody>
      </p:sp>
      <p:sp>
        <p:nvSpPr>
          <p:cNvPr id="50" name="Pil: höger 49">
            <a:extLst>
              <a:ext uri="{FF2B5EF4-FFF2-40B4-BE49-F238E27FC236}">
                <a16:creationId xmlns:a16="http://schemas.microsoft.com/office/drawing/2014/main" id="{A7F4E74F-EAC4-4EC9-B98C-43E998F07949}"/>
              </a:ext>
            </a:extLst>
          </p:cNvPr>
          <p:cNvSpPr/>
          <p:nvPr/>
        </p:nvSpPr>
        <p:spPr>
          <a:xfrm>
            <a:off x="7452995" y="2017439"/>
            <a:ext cx="806772" cy="917114"/>
          </a:xfrm>
          <a:prstGeom prst="rightArrow">
            <a:avLst>
              <a:gd name="adj1" fmla="val 66371"/>
              <a:gd name="adj2" fmla="val 5307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Platshållare för text 2">
            <a:extLst>
              <a:ext uri="{FF2B5EF4-FFF2-40B4-BE49-F238E27FC236}">
                <a16:creationId xmlns:a16="http://schemas.microsoft.com/office/drawing/2014/main" id="{048B2825-96F4-489A-952A-DE5FC928275F}"/>
              </a:ext>
            </a:extLst>
          </p:cNvPr>
          <p:cNvSpPr txBox="1">
            <a:spLocks/>
          </p:cNvSpPr>
          <p:nvPr/>
        </p:nvSpPr>
        <p:spPr>
          <a:xfrm>
            <a:off x="6128929" y="2576373"/>
            <a:ext cx="1151635" cy="358800"/>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1000"/>
              </a:spcBef>
              <a:spcAft>
                <a:spcPts val="0"/>
              </a:spcAft>
              <a:buClrTx/>
              <a:buSzTx/>
              <a:buFont typeface="Arial" panose="020B0604020202020204" pitchFamily="34" charset="0"/>
              <a:buNone/>
              <a:tabLst>
                <a:tab pos="2328863" algn="l"/>
                <a:tab pos="2425700" algn="l"/>
              </a:tabLst>
              <a:defRPr/>
            </a:pPr>
            <a:r>
              <a:rPr kumimoji="0" lang="sv-SE" sz="1500" b="1" i="0" u="none" strike="noStrike" kern="1200" cap="none" spc="0" normalizeH="0" baseline="0" noProof="0" dirty="0">
                <a:ln>
                  <a:noFill/>
                </a:ln>
                <a:solidFill>
                  <a:prstClr val="white"/>
                </a:solidFill>
                <a:effectLst/>
                <a:uLnTx/>
                <a:uFillTx/>
                <a:latin typeface="Calibri"/>
                <a:ea typeface="+mn-ea"/>
                <a:cs typeface="+mn-cs"/>
              </a:rPr>
              <a:t>som gäller </a:t>
            </a:r>
          </a:p>
        </p:txBody>
      </p:sp>
      <p:pic>
        <p:nvPicPr>
          <p:cNvPr id="54" name="Picture 4">
            <a:extLst>
              <a:ext uri="{FF2B5EF4-FFF2-40B4-BE49-F238E27FC236}">
                <a16:creationId xmlns:a16="http://schemas.microsoft.com/office/drawing/2014/main" id="{F7C3F361-DC2E-4D2A-A9F5-C455397741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911" y="4914644"/>
            <a:ext cx="1681200"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 name="Picture 6">
            <a:extLst>
              <a:ext uri="{FF2B5EF4-FFF2-40B4-BE49-F238E27FC236}">
                <a16:creationId xmlns:a16="http://schemas.microsoft.com/office/drawing/2014/main" id="{42F7AB89-65CB-46A2-B6C2-0F4B5413E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7697" y="4914644"/>
            <a:ext cx="1471050"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6" name="Picture 2">
            <a:extLst>
              <a:ext uri="{FF2B5EF4-FFF2-40B4-BE49-F238E27FC236}">
                <a16:creationId xmlns:a16="http://schemas.microsoft.com/office/drawing/2014/main" id="{22CF9C7E-6228-4676-95EF-A81F4BD6E2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2521" y="4914644"/>
            <a:ext cx="1184234"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FC238BD3-4B90-4DBB-B5F6-A89A005438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8148" y="4914644"/>
            <a:ext cx="1182382" cy="16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Platshållare för sidfot 2">
            <a:extLst>
              <a:ext uri="{FF2B5EF4-FFF2-40B4-BE49-F238E27FC236}">
                <a16:creationId xmlns:a16="http://schemas.microsoft.com/office/drawing/2014/main" id="{8E5B623C-0180-436E-96DC-645C2ED30DC9}"/>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Tree>
    <p:extLst>
      <p:ext uri="{BB962C8B-B14F-4D97-AF65-F5344CB8AC3E}">
        <p14:creationId xmlns:p14="http://schemas.microsoft.com/office/powerpoint/2010/main" val="400821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1000"/>
                                        <p:tgtEl>
                                          <p:spTgt spid="34"/>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up)">
                                      <p:cBhvr>
                                        <p:cTn id="18" dur="500"/>
                                        <p:tgtEl>
                                          <p:spTgt spid="53"/>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up)">
                                      <p:cBhvr>
                                        <p:cTn id="22" dur="1000"/>
                                        <p:tgtEl>
                                          <p:spTgt spid="4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up)">
                                      <p:cBhvr>
                                        <p:cTn id="25" dur="1000"/>
                                        <p:tgtEl>
                                          <p:spTgt spid="41"/>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500"/>
                                        <p:tgtEl>
                                          <p:spTgt spid="54"/>
                                        </p:tgtEl>
                                      </p:cBhvr>
                                    </p:animEffect>
                                  </p:childTnLst>
                                </p:cTn>
                              </p:par>
                              <p:par>
                                <p:cTn id="30" presetID="22" presetClass="entr" presetSubtype="1" fill="hold"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up)">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left)">
                                      <p:cBhvr>
                                        <p:cTn id="37" dur="500"/>
                                        <p:tgtEl>
                                          <p:spTgt spid="5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1000"/>
                                        <p:tgtEl>
                                          <p:spTgt spid="33"/>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up)">
                                      <p:cBhvr>
                                        <p:cTn id="45" dur="500"/>
                                        <p:tgtEl>
                                          <p:spTgt spid="46"/>
                                        </p:tgtEl>
                                      </p:cBhvr>
                                    </p:animEffect>
                                  </p:childTnLst>
                                </p:cTn>
                              </p:par>
                            </p:childTnLst>
                          </p:cTn>
                        </p:par>
                        <p:par>
                          <p:cTn id="46" fill="hold">
                            <p:stCondLst>
                              <p:cond delay="2000"/>
                            </p:stCondLst>
                            <p:childTnLst>
                              <p:par>
                                <p:cTn id="47" presetID="22" presetClass="entr" presetSubtype="1"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up)">
                                      <p:cBhvr>
                                        <p:cTn id="49" dur="1000"/>
                                        <p:tgtEl>
                                          <p:spTgt spid="4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up)">
                                      <p:cBhvr>
                                        <p:cTn id="52" dur="1000"/>
                                        <p:tgtEl>
                                          <p:spTgt spid="44"/>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up)">
                                      <p:cBhvr>
                                        <p:cTn id="56" dur="500"/>
                                        <p:tgtEl>
                                          <p:spTgt spid="55"/>
                                        </p:tgtEl>
                                      </p:cBhvr>
                                    </p:animEffect>
                                  </p:childTnLst>
                                </p:cTn>
                              </p:par>
                              <p:par>
                                <p:cTn id="57" presetID="22" presetClass="entr" presetSubtype="1"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wipe(up)">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9" grpId="0" animBg="1"/>
      <p:bldP spid="41" grpId="0"/>
      <p:bldP spid="42" grpId="0"/>
      <p:bldP spid="43" grpId="0"/>
      <p:bldP spid="44" grpId="0"/>
      <p:bldP spid="46" grpId="0"/>
      <p:bldP spid="48" grpId="0"/>
      <p:bldP spid="50" grpId="0" animBg="1"/>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C53F7DE-4E24-4917-B186-0B42F6A47E51}"/>
              </a:ext>
            </a:extLst>
          </p:cNvPr>
          <p:cNvPicPr>
            <a:picLocks noChangeAspect="1"/>
          </p:cNvPicPr>
          <p:nvPr/>
        </p:nvPicPr>
        <p:blipFill>
          <a:blip r:embed="rId3"/>
          <a:stretch>
            <a:fillRect/>
          </a:stretch>
        </p:blipFill>
        <p:spPr>
          <a:xfrm>
            <a:off x="10879318" y="5908446"/>
            <a:ext cx="1188387" cy="670372"/>
          </a:xfrm>
          <a:prstGeom prst="rect">
            <a:avLst/>
          </a:prstGeom>
        </p:spPr>
      </p:pic>
      <p:pic>
        <p:nvPicPr>
          <p:cNvPr id="11" name="Bild 10" descr="Tv">
            <a:hlinkClick r:id="rId4"/>
            <a:extLst>
              <a:ext uri="{FF2B5EF4-FFF2-40B4-BE49-F238E27FC236}">
                <a16:creationId xmlns:a16="http://schemas.microsoft.com/office/drawing/2014/main" id="{A48F1B45-D473-46B2-8C01-9490C8F6869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 b="7410"/>
          <a:stretch/>
        </p:blipFill>
        <p:spPr>
          <a:xfrm>
            <a:off x="10839813" y="5684521"/>
            <a:ext cx="1267399" cy="1173478"/>
          </a:xfrm>
          <a:prstGeom prst="rect">
            <a:avLst/>
          </a:prstGeom>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Fotbollens spela, lek och lär</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6" y="2561955"/>
            <a:ext cx="5801632" cy="2897942"/>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I svensk barn- och ungdomsfotboll gäller:</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Fotboll för alla</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Barns och ungdomars villkor</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i="0" u="none" strike="noStrike" kern="1200" cap="none" spc="0" normalizeH="0" baseline="0" noProof="0" dirty="0">
                <a:ln>
                  <a:noFill/>
                </a:ln>
                <a:solidFill>
                  <a:prstClr val="white"/>
                </a:solidFill>
                <a:effectLst/>
                <a:uLnTx/>
                <a:uFillTx/>
                <a:latin typeface="Calibri"/>
                <a:ea typeface="+mn-ea"/>
                <a:cs typeface="+mn-cs"/>
              </a:rPr>
              <a:t>Fokus på glädje, ansträngning och lärande</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1" i="0" u="none" strike="noStrike" kern="1200" cap="none" spc="0" normalizeH="0" baseline="0" noProof="0" dirty="0">
                <a:ln>
                  <a:noFill/>
                </a:ln>
                <a:solidFill>
                  <a:schemeClr val="accent2"/>
                </a:solidFill>
                <a:effectLst/>
                <a:uLnTx/>
                <a:uFillTx/>
                <a:latin typeface="Calibri"/>
                <a:ea typeface="+mn-ea"/>
                <a:cs typeface="+mn-cs"/>
              </a:rPr>
              <a:t>Hållbart idrottande</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Fair Play</a:t>
            </a:r>
          </a:p>
        </p:txBody>
      </p:sp>
      <p:pic>
        <p:nvPicPr>
          <p:cNvPr id="2" name="Bildobjekt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0661">
            <a:off x="7997653" y="2146392"/>
            <a:ext cx="2018958" cy="2870270"/>
          </a:xfrm>
          <a:prstGeom prst="rect">
            <a:avLst/>
          </a:prstGeom>
          <a:effectLst>
            <a:outerShdw blurRad="215900" dist="76200" dir="3000000" algn="ctr" rotWithShape="0">
              <a:schemeClr val="tx1"/>
            </a:outerShdw>
          </a:effectLst>
        </p:spPr>
      </p:pic>
      <p:sp>
        <p:nvSpPr>
          <p:cNvPr id="3" name="Platshållare för sidfot 2">
            <a:extLst>
              <a:ext uri="{FF2B5EF4-FFF2-40B4-BE49-F238E27FC236}">
                <a16:creationId xmlns:a16="http://schemas.microsoft.com/office/drawing/2014/main" id="{67ED776C-8BDD-41FF-94D7-4BC2A528A39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11 mot 11 (15-19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latshållare för text 2">
            <a:extLst>
              <a:ext uri="{FF2B5EF4-FFF2-40B4-BE49-F238E27FC236}">
                <a16:creationId xmlns:a16="http://schemas.microsoft.com/office/drawing/2014/main" id="{11E411E4-1AA0-498E-8143-F31AA8AA00E5}"/>
              </a:ext>
            </a:extLst>
          </p:cNvPr>
          <p:cNvSpPr txBox="1">
            <a:spLocks/>
          </p:cNvSpPr>
          <p:nvPr/>
        </p:nvSpPr>
        <p:spPr>
          <a:xfrm>
            <a:off x="7815489" y="5219319"/>
            <a:ext cx="3592285" cy="930403"/>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1000"/>
              </a:spcBef>
              <a:spcAft>
                <a:spcPts val="0"/>
              </a:spcAft>
              <a:buClrTx/>
              <a:buSzTx/>
              <a:buFont typeface="Arial" panose="020B0604020202020204" pitchFamily="34" charset="0"/>
              <a:buNone/>
              <a:tabLst/>
              <a:defRPr/>
            </a:pPr>
            <a:r>
              <a:rPr kumimoji="0" lang="sv-SE" sz="2400" b="1" i="0" u="none" strike="noStrike" kern="1200" cap="none" spc="0" normalizeH="0" baseline="0" noProof="0" dirty="0">
                <a:ln>
                  <a:noFill/>
                </a:ln>
                <a:solidFill>
                  <a:prstClr val="white"/>
                </a:solidFill>
                <a:effectLst/>
                <a:uLnTx/>
                <a:uFillTx/>
                <a:latin typeface="Calibri"/>
                <a:ea typeface="+mn-ea"/>
                <a:cs typeface="+mn-cs"/>
              </a:rPr>
              <a:t>Fritt tillgängligt:</a:t>
            </a:r>
          </a:p>
          <a:p>
            <a:pPr marL="198000" marR="0" lvl="0" indent="-198000" algn="l" defTabSz="914400" rtl="0" eaLnBrk="1" fontAlgn="auto" latinLnBrk="0" hangingPunct="1">
              <a:lnSpc>
                <a:spcPct val="95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n-ea"/>
                <a:cs typeface="+mn-cs"/>
              </a:rPr>
              <a:t>svenskfotboll.se/FSLL</a:t>
            </a:r>
          </a:p>
        </p:txBody>
      </p:sp>
    </p:spTree>
    <p:extLst>
      <p:ext uri="{BB962C8B-B14F-4D97-AF65-F5344CB8AC3E}">
        <p14:creationId xmlns:p14="http://schemas.microsoft.com/office/powerpoint/2010/main" val="4820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1173479"/>
            <a:ext cx="10242000" cy="770256"/>
          </a:xfrm>
        </p:spPr>
        <p:txBody>
          <a:bodyPr/>
          <a:lstStyle/>
          <a:p>
            <a:r>
              <a:rPr lang="sv-SE" dirty="0"/>
              <a:t>Samtala och reflektera</a:t>
            </a: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7342" y="2090627"/>
            <a:ext cx="3407332" cy="237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sidfot 1">
            <a:extLst>
              <a:ext uri="{FF2B5EF4-FFF2-40B4-BE49-F238E27FC236}">
                <a16:creationId xmlns:a16="http://schemas.microsoft.com/office/drawing/2014/main" id="{81854617-7862-49AA-8C62-C9333FD7635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11 mot 11 (15-19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ounded Rectangle 8">
            <a:extLst>
              <a:ext uri="{FF2B5EF4-FFF2-40B4-BE49-F238E27FC236}">
                <a16:creationId xmlns:a16="http://schemas.microsoft.com/office/drawing/2014/main" id="{24E90880-C2A2-44BE-A977-99CC6113F4B6}"/>
              </a:ext>
            </a:extLst>
          </p:cNvPr>
          <p:cNvSpPr>
            <a:spLocks noChangeArrowheads="1"/>
          </p:cNvSpPr>
          <p:nvPr/>
        </p:nvSpPr>
        <p:spPr bwMode="auto">
          <a:xfrm>
            <a:off x="1907326" y="4114800"/>
            <a:ext cx="5384123" cy="1174437"/>
          </a:xfrm>
          <a:prstGeom prst="roundRect">
            <a:avLst>
              <a:gd name="adj" fmla="val 16667"/>
            </a:avLst>
          </a:prstGeom>
          <a:solidFill>
            <a:schemeClr val="bg1">
              <a:alpha val="18823"/>
            </a:schemeClr>
          </a:solidFill>
          <a:ln>
            <a:noFill/>
          </a:ln>
          <a:extLst>
            <a:ext uri="{91240B29-F687-4F45-9708-019B960494DF}">
              <a14:hiddenLine xmlns:a14="http://schemas.microsoft.com/office/drawing/2010/main" w="25400">
                <a:solidFill>
                  <a:srgbClr val="000000"/>
                </a:solidFill>
                <a:miter lim="0"/>
                <a:headEnd/>
                <a:tailEnd/>
              </a14:hiddenLine>
            </a:ext>
          </a:extLst>
        </p:spPr>
        <p:txBody>
          <a:bodyPr lIns="50800" tIns="50800" rIns="50800" bIns="50800" anchor="ctr"/>
          <a:lstStyle>
            <a:lvl1pPr marL="266700" defTabSz="457200">
              <a:defRPr sz="2900">
                <a:solidFill>
                  <a:srgbClr val="000000"/>
                </a:solidFill>
                <a:latin typeface="Gill Sans" charset="0"/>
                <a:ea typeface="MS PGothic" panose="020B0600070205080204" pitchFamily="34" charset="-128"/>
                <a:sym typeface="Gill Sans" charset="0"/>
              </a:defRPr>
            </a:lvl1pPr>
            <a:lvl2pPr marL="742950" indent="-285750" defTabSz="457200">
              <a:defRPr sz="2900">
                <a:solidFill>
                  <a:srgbClr val="000000"/>
                </a:solidFill>
                <a:latin typeface="Gill Sans" charset="0"/>
                <a:ea typeface="MS PGothic" panose="020B0600070205080204" pitchFamily="34" charset="-128"/>
                <a:sym typeface="Gill Sans" charset="0"/>
              </a:defRPr>
            </a:lvl2pPr>
            <a:lvl3pPr marL="1143000" indent="-228600" defTabSz="457200">
              <a:defRPr sz="2900">
                <a:solidFill>
                  <a:srgbClr val="000000"/>
                </a:solidFill>
                <a:latin typeface="Gill Sans" charset="0"/>
                <a:ea typeface="MS PGothic" panose="020B0600070205080204" pitchFamily="34" charset="-128"/>
                <a:sym typeface="Gill Sans" charset="0"/>
              </a:defRPr>
            </a:lvl3pPr>
            <a:lvl4pPr marL="1600200" indent="-228600" defTabSz="457200">
              <a:defRPr sz="2900">
                <a:solidFill>
                  <a:srgbClr val="000000"/>
                </a:solidFill>
                <a:latin typeface="Gill Sans" charset="0"/>
                <a:ea typeface="MS PGothic" panose="020B0600070205080204" pitchFamily="34" charset="-128"/>
                <a:sym typeface="Gill Sans" charset="0"/>
              </a:defRPr>
            </a:lvl4pPr>
            <a:lvl5pPr marL="2057400" indent="-228600" defTabSz="457200">
              <a:defRPr sz="2900">
                <a:solidFill>
                  <a:srgbClr val="000000"/>
                </a:solidFill>
                <a:latin typeface="Gill Sans" charset="0"/>
                <a:ea typeface="MS PGothic" panose="020B0600070205080204" pitchFamily="34" charset="-128"/>
                <a:sym typeface="Gill Sans" charset="0"/>
              </a:defRPr>
            </a:lvl5pPr>
            <a:lvl6pPr marL="25146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6pPr>
            <a:lvl7pPr marL="29718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7pPr>
            <a:lvl8pPr marL="34290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8pPr>
            <a:lvl9pPr marL="3886200" indent="-228600" defTabSz="457200" eaLnBrk="0" fontAlgn="base" hangingPunct="0">
              <a:spcBef>
                <a:spcPct val="0"/>
              </a:spcBef>
              <a:spcAft>
                <a:spcPct val="0"/>
              </a:spcAft>
              <a:defRPr sz="2900">
                <a:solidFill>
                  <a:srgbClr val="000000"/>
                </a:solidFill>
                <a:latin typeface="Gill Sans" charset="0"/>
                <a:ea typeface="MS PGothic" panose="020B0600070205080204" pitchFamily="34" charset="-128"/>
                <a:sym typeface="Gill Sans" charset="0"/>
              </a:defRPr>
            </a:lvl9pPr>
          </a:lstStyle>
          <a:p>
            <a:pPr marL="0" marR="0" lvl="0" algn="ctr" defTabSz="457200" rtl="0" eaLnBrk="1" fontAlgn="auto" latinLnBrk="0" hangingPunct="1">
              <a:lnSpc>
                <a:spcPct val="100000"/>
              </a:lnSpc>
              <a:spcBef>
                <a:spcPts val="0"/>
              </a:spcBef>
              <a:spcAft>
                <a:spcPts val="0"/>
              </a:spcAft>
              <a:buClrTx/>
              <a:buSzTx/>
              <a:defRPr/>
            </a:pP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Vad gör ni i ert lag för att spelarna ska behålla motivation för att </a:t>
            </a:r>
            <a:r>
              <a:rPr kumimoji="0" lang="sv-SE" sz="2400" b="0" i="0" u="none" strike="noStrike" kern="1200" cap="none" spc="0" normalizeH="0" baseline="0" noProof="0">
                <a:ln>
                  <a:noFill/>
                </a:ln>
                <a:solidFill>
                  <a:prstClr val="white"/>
                </a:solidFill>
                <a:effectLst/>
                <a:uLnTx/>
                <a:uFillTx/>
                <a:latin typeface="Calibri"/>
                <a:ea typeface="MS PGothic" panose="020B0600070205080204" pitchFamily="34" charset="-128"/>
                <a:cs typeface="+mn-cs"/>
                <a:sym typeface="Gill Sans" charset="0"/>
              </a:rPr>
              <a:t>fortsätta </a:t>
            </a:r>
            <a:r>
              <a:rPr kumimoji="0" lang="sv-SE" sz="2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Gill Sans" charset="0"/>
              </a:rPr>
              <a:t>spela fotboll? </a:t>
            </a:r>
          </a:p>
        </p:txBody>
      </p:sp>
    </p:spTree>
    <p:extLst>
      <p:ext uri="{BB962C8B-B14F-4D97-AF65-F5344CB8AC3E}">
        <p14:creationId xmlns:p14="http://schemas.microsoft.com/office/powerpoint/2010/main" val="276824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371447" y="1176834"/>
            <a:ext cx="5579745" cy="790217"/>
          </a:xfrm>
        </p:spPr>
        <p:txBody>
          <a:bodyPr/>
          <a:lstStyle/>
          <a:p>
            <a:r>
              <a:rPr lang="sv-SE" dirty="0"/>
              <a:t>Spelarutbildningsplanen</a:t>
            </a:r>
            <a:br>
              <a:rPr lang="sv-SE" sz="2400" b="0" dirty="0"/>
            </a:br>
            <a:endParaRPr lang="sv-SE" sz="2400" b="0" dirty="0"/>
          </a:p>
        </p:txBody>
      </p:sp>
      <p:sp>
        <p:nvSpPr>
          <p:cNvPr id="10" name="textruta 9">
            <a:extLst>
              <a:ext uri="{FF2B5EF4-FFF2-40B4-BE49-F238E27FC236}">
                <a16:creationId xmlns:a16="http://schemas.microsoft.com/office/drawing/2014/main" id="{9EFC616D-BB6E-4F24-A3B0-FA020EA9C66B}"/>
              </a:ext>
            </a:extLst>
          </p:cNvPr>
          <p:cNvSpPr txBox="1"/>
          <p:nvPr/>
        </p:nvSpPr>
        <p:spPr>
          <a:xfrm>
            <a:off x="2479538" y="4389956"/>
            <a:ext cx="3782114" cy="36933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Platshållare för sidfot 3">
            <a:extLst>
              <a:ext uri="{FF2B5EF4-FFF2-40B4-BE49-F238E27FC236}">
                <a16:creationId xmlns:a16="http://schemas.microsoft.com/office/drawing/2014/main" id="{B5C98FF5-ADBB-4481-A968-6FD1FFB6CDF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white"/>
                </a:solidFill>
                <a:effectLst/>
                <a:uLnTx/>
                <a:uFillTx/>
                <a:latin typeface="Calibri"/>
                <a:ea typeface="+mn-ea"/>
                <a:cs typeface="+mn-cs"/>
              </a:rPr>
              <a:t>Nationella spelformer, utbildning 11 mot 11 (15-19 år)</a:t>
            </a:r>
            <a:endParaRPr kumimoji="0" lang="sv-SE" sz="1100" b="1"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ktangel: rundade hörn 18">
            <a:extLst>
              <a:ext uri="{FF2B5EF4-FFF2-40B4-BE49-F238E27FC236}">
                <a16:creationId xmlns:a16="http://schemas.microsoft.com/office/drawing/2014/main" id="{7FC9B647-7E6D-4563-B1AE-4838E965BD74}"/>
              </a:ext>
            </a:extLst>
          </p:cNvPr>
          <p:cNvSpPr/>
          <p:nvPr/>
        </p:nvSpPr>
        <p:spPr>
          <a:xfrm>
            <a:off x="427369" y="5228777"/>
            <a:ext cx="2194560" cy="1355346"/>
          </a:xfrm>
          <a:prstGeom prst="roundRect">
            <a:avLst>
              <a:gd name="adj" fmla="val 9022"/>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3 mot 3</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6-7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Individuellt spel</a:t>
            </a:r>
          </a:p>
        </p:txBody>
      </p:sp>
      <p:sp>
        <p:nvSpPr>
          <p:cNvPr id="20" name="Rektangel: rundade hörn 19">
            <a:extLst>
              <a:ext uri="{FF2B5EF4-FFF2-40B4-BE49-F238E27FC236}">
                <a16:creationId xmlns:a16="http://schemas.microsoft.com/office/drawing/2014/main" id="{2B6C25AE-144F-4C3D-8B7A-54CFE8A5461C}"/>
              </a:ext>
            </a:extLst>
          </p:cNvPr>
          <p:cNvSpPr/>
          <p:nvPr/>
        </p:nvSpPr>
        <p:spPr>
          <a:xfrm>
            <a:off x="2754009" y="5062986"/>
            <a:ext cx="2194560" cy="1509045"/>
          </a:xfrm>
          <a:prstGeom prst="roundRect">
            <a:avLst>
              <a:gd name="adj" fmla="val 6930"/>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5 mot 5</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8-9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Spel med närmaste spelare</a:t>
            </a:r>
          </a:p>
        </p:txBody>
      </p:sp>
      <p:sp>
        <p:nvSpPr>
          <p:cNvPr id="21" name="Rektangel: rundade hörn 20">
            <a:extLst>
              <a:ext uri="{FF2B5EF4-FFF2-40B4-BE49-F238E27FC236}">
                <a16:creationId xmlns:a16="http://schemas.microsoft.com/office/drawing/2014/main" id="{BE452EB6-90D2-4584-A7FD-E5E2A2D5CF22}"/>
              </a:ext>
            </a:extLst>
          </p:cNvPr>
          <p:cNvSpPr/>
          <p:nvPr/>
        </p:nvSpPr>
        <p:spPr>
          <a:xfrm>
            <a:off x="5070489" y="4910051"/>
            <a:ext cx="2194560" cy="1650835"/>
          </a:xfrm>
          <a:prstGeom prst="roundRect">
            <a:avLst>
              <a:gd name="adj" fmla="val 6967"/>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7 mot 7</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10-12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Kollektivt spel med få spelare</a:t>
            </a:r>
          </a:p>
        </p:txBody>
      </p:sp>
      <p:sp>
        <p:nvSpPr>
          <p:cNvPr id="22" name="Rektangel: rundade hörn 21">
            <a:extLst>
              <a:ext uri="{FF2B5EF4-FFF2-40B4-BE49-F238E27FC236}">
                <a16:creationId xmlns:a16="http://schemas.microsoft.com/office/drawing/2014/main" id="{E4336ABA-9A68-4027-BB63-F1A664E42D47}"/>
              </a:ext>
            </a:extLst>
          </p:cNvPr>
          <p:cNvSpPr/>
          <p:nvPr/>
        </p:nvSpPr>
        <p:spPr>
          <a:xfrm>
            <a:off x="7386268" y="4667128"/>
            <a:ext cx="2194560" cy="1875428"/>
          </a:xfrm>
          <a:prstGeom prst="roundRect">
            <a:avLst>
              <a:gd name="adj" fmla="val 5115"/>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a:no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9 mot 9</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13-14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Kollektivt spel med flera spelare</a:t>
            </a:r>
          </a:p>
        </p:txBody>
      </p:sp>
      <p:sp>
        <p:nvSpPr>
          <p:cNvPr id="23" name="Rektangel: rundade hörn 22">
            <a:extLst>
              <a:ext uri="{FF2B5EF4-FFF2-40B4-BE49-F238E27FC236}">
                <a16:creationId xmlns:a16="http://schemas.microsoft.com/office/drawing/2014/main" id="{B28CC29A-F943-4A4D-ADB2-8202D50B80EA}"/>
              </a:ext>
            </a:extLst>
          </p:cNvPr>
          <p:cNvSpPr/>
          <p:nvPr/>
        </p:nvSpPr>
        <p:spPr>
          <a:xfrm>
            <a:off x="9712462" y="4474404"/>
            <a:ext cx="2194560" cy="2054735"/>
          </a:xfrm>
          <a:prstGeom prst="roundRect">
            <a:avLst>
              <a:gd name="adj" fmla="val 5093"/>
            </a:avLst>
          </a:prstGeom>
          <a:gradFill>
            <a:gsLst>
              <a:gs pos="55500">
                <a:schemeClr val="accent2"/>
              </a:gs>
              <a:gs pos="80000">
                <a:schemeClr val="accent2"/>
              </a:gs>
              <a:gs pos="0">
                <a:schemeClr val="bg1"/>
              </a:gs>
              <a:gs pos="100000">
                <a:schemeClr val="accent2"/>
              </a:gs>
              <a:gs pos="100000">
                <a:schemeClr val="accent2"/>
              </a:gs>
              <a:gs pos="100000">
                <a:schemeClr val="accent2"/>
              </a:gs>
              <a:gs pos="100000">
                <a:schemeClr val="accent2"/>
              </a:gs>
            </a:gsLst>
            <a:lin ang="5400000" scaled="1"/>
          </a:gradFill>
          <a:ln w="76200">
            <a:solidFill>
              <a:srgbClr val="FF0000"/>
            </a:solidFill>
          </a:ln>
          <a:effectLst>
            <a:outerShdw blurRad="50800" dist="50800" dir="1320000" algn="ctr" rotWithShape="0">
              <a:srgbClr val="000000">
                <a:alpha val="88000"/>
              </a:srgbClr>
            </a:outerShdw>
            <a:softEdge rad="0"/>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005293"/>
                </a:solidFill>
                <a:effectLst/>
                <a:uLnTx/>
                <a:uFillTx/>
                <a:latin typeface="Calibri"/>
                <a:ea typeface="+mn-ea"/>
                <a:cs typeface="+mn-cs"/>
              </a:rPr>
              <a:t>11 mot 11</a:t>
            </a:r>
            <a:br>
              <a:rPr kumimoji="0" lang="sv-SE" sz="2400" b="1" i="0" u="none" strike="noStrike" kern="1200" cap="none" spc="0" normalizeH="0" baseline="0" noProof="0" dirty="0">
                <a:ln>
                  <a:noFill/>
                </a:ln>
                <a:solidFill>
                  <a:srgbClr val="005293"/>
                </a:solidFill>
                <a:effectLst/>
                <a:uLnTx/>
                <a:uFillTx/>
                <a:latin typeface="Calibri"/>
                <a:ea typeface="+mn-ea"/>
                <a:cs typeface="+mn-cs"/>
              </a:rPr>
            </a:br>
            <a:r>
              <a:rPr kumimoji="0" lang="sv-SE" sz="2400" b="1" i="0" u="none" strike="noStrike" kern="1200" cap="none" spc="0" normalizeH="0" baseline="0" noProof="0" dirty="0">
                <a:ln>
                  <a:noFill/>
                </a:ln>
                <a:solidFill>
                  <a:srgbClr val="005293"/>
                </a:solidFill>
                <a:effectLst/>
                <a:uLnTx/>
                <a:uFillTx/>
                <a:latin typeface="Calibri"/>
                <a:ea typeface="+mn-ea"/>
                <a:cs typeface="+mn-cs"/>
              </a:rPr>
              <a:t>15- år</a:t>
            </a:r>
            <a:br>
              <a:rPr kumimoji="0" lang="sv-SE" sz="2000" b="0" i="0" u="none" strike="noStrike" kern="1200" cap="none" spc="0" normalizeH="0" baseline="0" noProof="0" dirty="0">
                <a:ln>
                  <a:noFill/>
                </a:ln>
                <a:solidFill>
                  <a:srgbClr val="005293"/>
                </a:solidFill>
                <a:effectLst/>
                <a:uLnTx/>
                <a:uFillTx/>
                <a:latin typeface="Calibri"/>
                <a:ea typeface="+mn-ea"/>
                <a:cs typeface="+mn-cs"/>
              </a:rPr>
            </a:br>
            <a:r>
              <a:rPr kumimoji="0" lang="sv-SE" sz="2000" b="0" i="0" u="none" strike="noStrike" kern="1200" cap="none" spc="0" normalizeH="0" baseline="0" noProof="0" dirty="0">
                <a:ln>
                  <a:noFill/>
                </a:ln>
                <a:solidFill>
                  <a:srgbClr val="005293"/>
                </a:solidFill>
                <a:effectLst/>
                <a:uLnTx/>
                <a:uFillTx/>
                <a:latin typeface="Calibri"/>
                <a:ea typeface="+mn-ea"/>
                <a:cs typeface="+mn-cs"/>
              </a:rPr>
              <a:t>Kollektivt spel med hela laget</a:t>
            </a:r>
          </a:p>
        </p:txBody>
      </p:sp>
      <p:pic>
        <p:nvPicPr>
          <p:cNvPr id="24" name="Bildobjekt 23">
            <a:extLst>
              <a:ext uri="{FF2B5EF4-FFF2-40B4-BE49-F238E27FC236}">
                <a16:creationId xmlns:a16="http://schemas.microsoft.com/office/drawing/2014/main" id="{6A603E3C-2551-4F59-98C7-22EA53C67425}"/>
              </a:ext>
            </a:extLst>
          </p:cNvPr>
          <p:cNvPicPr>
            <a:picLocks noChangeAspect="1"/>
          </p:cNvPicPr>
          <p:nvPr/>
        </p:nvPicPr>
        <p:blipFill rotWithShape="1">
          <a:blip r:embed="rId3">
            <a:extLst>
              <a:ext uri="{28A0092B-C50C-407E-A947-70E740481C1C}">
                <a14:useLocalDpi xmlns:a14="http://schemas.microsoft.com/office/drawing/2010/main" val="0"/>
              </a:ext>
            </a:extLst>
          </a:blip>
          <a:srcRect l="51200" r="8787"/>
          <a:stretch/>
        </p:blipFill>
        <p:spPr>
          <a:xfrm rot="283192">
            <a:off x="3096669" y="3599183"/>
            <a:ext cx="999413" cy="1668700"/>
          </a:xfrm>
          <a:prstGeom prst="rect">
            <a:avLst/>
          </a:prstGeom>
        </p:spPr>
      </p:pic>
      <p:pic>
        <p:nvPicPr>
          <p:cNvPr id="25" name="Bildobjekt 24">
            <a:extLst>
              <a:ext uri="{FF2B5EF4-FFF2-40B4-BE49-F238E27FC236}">
                <a16:creationId xmlns:a16="http://schemas.microsoft.com/office/drawing/2014/main" id="{9EF7F791-4464-4539-9ED4-2FFE1109C5FE}"/>
              </a:ext>
            </a:extLst>
          </p:cNvPr>
          <p:cNvPicPr>
            <a:picLocks noChangeAspect="1"/>
          </p:cNvPicPr>
          <p:nvPr/>
        </p:nvPicPr>
        <p:blipFill rotWithShape="1">
          <a:blip r:embed="rId4">
            <a:extLst>
              <a:ext uri="{28A0092B-C50C-407E-A947-70E740481C1C}">
                <a14:useLocalDpi xmlns:a14="http://schemas.microsoft.com/office/drawing/2010/main" val="0"/>
              </a:ext>
            </a:extLst>
          </a:blip>
          <a:srcRect l="33971" r="-3141"/>
          <a:stretch/>
        </p:blipFill>
        <p:spPr>
          <a:xfrm>
            <a:off x="1344640" y="4210854"/>
            <a:ext cx="372227" cy="1066988"/>
          </a:xfrm>
          <a:prstGeom prst="rect">
            <a:avLst/>
          </a:prstGeom>
        </p:spPr>
      </p:pic>
      <p:pic>
        <p:nvPicPr>
          <p:cNvPr id="26" name="Bildobjekt 25">
            <a:extLst>
              <a:ext uri="{FF2B5EF4-FFF2-40B4-BE49-F238E27FC236}">
                <a16:creationId xmlns:a16="http://schemas.microsoft.com/office/drawing/2014/main" id="{8AD9EB9D-B715-463B-B773-D0279906E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3247" y="2754477"/>
            <a:ext cx="1358510" cy="2211654"/>
          </a:xfrm>
          <a:prstGeom prst="rect">
            <a:avLst/>
          </a:prstGeom>
        </p:spPr>
      </p:pic>
      <p:pic>
        <p:nvPicPr>
          <p:cNvPr id="27" name="Picture 2" descr="målvakt03.png">
            <a:extLst>
              <a:ext uri="{FF2B5EF4-FFF2-40B4-BE49-F238E27FC236}">
                <a16:creationId xmlns:a16="http://schemas.microsoft.com/office/drawing/2014/main" id="{A5B83E16-B096-4A53-9B15-E4B41ECC18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43775" y="3108149"/>
            <a:ext cx="1506664" cy="191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 descr="A_32.png">
            <a:extLst>
              <a:ext uri="{FF2B5EF4-FFF2-40B4-BE49-F238E27FC236}">
                <a16:creationId xmlns:a16="http://schemas.microsoft.com/office/drawing/2014/main" id="{513665DD-281A-49C7-B9E0-FFA06619F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2462" y="2282446"/>
            <a:ext cx="1695314" cy="2464118"/>
          </a:xfrm>
          <a:prstGeom prst="rect">
            <a:avLst/>
          </a:prstGeom>
        </p:spPr>
      </p:pic>
      <p:sp>
        <p:nvSpPr>
          <p:cNvPr id="17" name="Rubrik 1">
            <a:extLst>
              <a:ext uri="{FF2B5EF4-FFF2-40B4-BE49-F238E27FC236}">
                <a16:creationId xmlns:a16="http://schemas.microsoft.com/office/drawing/2014/main" id="{A88BD736-0A7F-4B79-9356-543E0FEF8CB0}"/>
              </a:ext>
            </a:extLst>
          </p:cNvPr>
          <p:cNvSpPr txBox="1">
            <a:spLocks/>
          </p:cNvSpPr>
          <p:nvPr/>
        </p:nvSpPr>
        <p:spPr>
          <a:xfrm>
            <a:off x="6450438" y="1173478"/>
            <a:ext cx="5219047" cy="67709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300" b="1" i="0" u="none" strike="noStrike" kern="1200" cap="none" spc="0" normalizeH="0" baseline="0" noProof="0" dirty="0">
                <a:ln>
                  <a:noFill/>
                </a:ln>
                <a:solidFill>
                  <a:prstClr val="white"/>
                </a:solidFill>
                <a:effectLst/>
                <a:uLnTx/>
                <a:uFillTx/>
                <a:latin typeface="Calibri"/>
                <a:ea typeface="+mj-ea"/>
                <a:cs typeface="+mj-cs"/>
              </a:rPr>
              <a:t>Nationella spelformer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4300" b="1" i="0" u="none" strike="noStrike" kern="1200" cap="none" spc="0" normalizeH="0" baseline="0" noProof="0" dirty="0">
              <a:ln>
                <a:noFill/>
              </a:ln>
              <a:solidFill>
                <a:prstClr val="white"/>
              </a:solidFill>
              <a:effectLst/>
              <a:uLnTx/>
              <a:uFillTx/>
              <a:latin typeface="Calibri"/>
              <a:ea typeface="+mj-ea"/>
              <a:cs typeface="+mj-cs"/>
            </a:endParaRPr>
          </a:p>
        </p:txBody>
      </p:sp>
      <p:sp>
        <p:nvSpPr>
          <p:cNvPr id="18" name="Rubrik 1">
            <a:extLst>
              <a:ext uri="{FF2B5EF4-FFF2-40B4-BE49-F238E27FC236}">
                <a16:creationId xmlns:a16="http://schemas.microsoft.com/office/drawing/2014/main" id="{2CAEA017-FA5C-49B0-887D-874CDAF51EC5}"/>
              </a:ext>
            </a:extLst>
          </p:cNvPr>
          <p:cNvSpPr txBox="1">
            <a:spLocks/>
          </p:cNvSpPr>
          <p:nvPr/>
        </p:nvSpPr>
        <p:spPr>
          <a:xfrm>
            <a:off x="430034" y="2116933"/>
            <a:ext cx="5665965" cy="14563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j-ea"/>
                <a:cs typeface="+mj-cs"/>
              </a:rPr>
              <a:t>Föreningens struktur för långsiktig spelarutbildning</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j-ea"/>
                <a:cs typeface="+mj-cs"/>
              </a:rPr>
              <a:t>Vad spelarutbildningen bör innehålla i varje spelform</a:t>
            </a:r>
            <a:endParaRPr kumimoji="0" lang="sv-SE" sz="4300" b="1" i="0" u="none" strike="noStrike" kern="1200" cap="none" spc="0" normalizeH="0" baseline="0" noProof="0" dirty="0">
              <a:ln>
                <a:noFill/>
              </a:ln>
              <a:solidFill>
                <a:prstClr val="white"/>
              </a:solidFill>
              <a:effectLst/>
              <a:uLnTx/>
              <a:uFillTx/>
              <a:latin typeface="Calibri"/>
              <a:ea typeface="+mj-ea"/>
              <a:cs typeface="+mj-cs"/>
            </a:endParaRPr>
          </a:p>
        </p:txBody>
      </p:sp>
      <p:sp>
        <p:nvSpPr>
          <p:cNvPr id="29" name="Rubrik 1">
            <a:extLst>
              <a:ext uri="{FF2B5EF4-FFF2-40B4-BE49-F238E27FC236}">
                <a16:creationId xmlns:a16="http://schemas.microsoft.com/office/drawing/2014/main" id="{CDB097BA-85DA-43CE-9767-69D81728BC6A}"/>
              </a:ext>
            </a:extLst>
          </p:cNvPr>
          <p:cNvSpPr txBox="1">
            <a:spLocks/>
          </p:cNvSpPr>
          <p:nvPr/>
        </p:nvSpPr>
        <p:spPr>
          <a:xfrm>
            <a:off x="6450438" y="2120030"/>
            <a:ext cx="5219047" cy="6571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prstClr val="white"/>
                </a:solidFill>
                <a:effectLst/>
                <a:uLnTx/>
                <a:uFillTx/>
                <a:latin typeface="Calibri"/>
                <a:ea typeface="+mj-ea"/>
                <a:cs typeface="+mj-cs"/>
              </a:rPr>
              <a:t>Samma regler i hela Sverige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sv-SE" sz="4300" b="1"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3789815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B82F9BAF-F3F1-4026-A298-D4A9ECA5D153}"/>
              </a:ext>
            </a:extLst>
          </p:cNvPr>
          <p:cNvSpPr txBox="1">
            <a:spLocks/>
          </p:cNvSpPr>
          <p:nvPr/>
        </p:nvSpPr>
        <p:spPr>
          <a:xfrm>
            <a:off x="859925" y="859898"/>
            <a:ext cx="8669312" cy="1143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3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4300" b="1" i="0" u="none" strike="noStrike" kern="1200" cap="none" spc="0" normalizeH="0" baseline="0" noProof="0" dirty="0">
                <a:ln>
                  <a:noFill/>
                </a:ln>
                <a:solidFill>
                  <a:srgbClr val="FFFFFF"/>
                </a:solidFill>
                <a:effectLst/>
                <a:uLnTx/>
                <a:uFillTx/>
                <a:latin typeface="Calibri"/>
                <a:ea typeface="+mj-ea"/>
                <a:cs typeface="+mj-cs"/>
              </a:rPr>
              <a:t>Målvaktsspel i spelformer </a:t>
            </a:r>
            <a:r>
              <a:rPr kumimoji="0" lang="sv-SE" sz="3200" b="1" i="0" u="none" strike="noStrike" kern="1200" cap="none" spc="0" normalizeH="0" baseline="0" noProof="0" dirty="0">
                <a:ln>
                  <a:noFill/>
                </a:ln>
                <a:solidFill>
                  <a:srgbClr val="FECB00"/>
                </a:solidFill>
                <a:effectLst/>
                <a:uLnTx/>
                <a:uFillTx/>
                <a:latin typeface="Calibri"/>
                <a:ea typeface="+mj-ea"/>
                <a:cs typeface="+mj-cs"/>
              </a:rPr>
              <a:t>Rekommendationer</a:t>
            </a:r>
          </a:p>
        </p:txBody>
      </p:sp>
      <p:sp>
        <p:nvSpPr>
          <p:cNvPr id="11" name="AutoShape 2">
            <a:extLst>
              <a:ext uri="{FF2B5EF4-FFF2-40B4-BE49-F238E27FC236}">
                <a16:creationId xmlns:a16="http://schemas.microsoft.com/office/drawing/2014/main" id="{EEF81F69-DA8F-41EE-AAA4-C903A078F99F}"/>
              </a:ext>
            </a:extLst>
          </p:cNvPr>
          <p:cNvSpPr>
            <a:spLocks/>
          </p:cNvSpPr>
          <p:nvPr/>
        </p:nvSpPr>
        <p:spPr bwMode="auto">
          <a:xfrm>
            <a:off x="247558" y="4059820"/>
            <a:ext cx="2310388" cy="30745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3 mot 3</a:t>
            </a:r>
          </a:p>
        </p:txBody>
      </p:sp>
      <p:cxnSp>
        <p:nvCxnSpPr>
          <p:cNvPr id="12" name="Rak pilkoppling 11">
            <a:extLst>
              <a:ext uri="{FF2B5EF4-FFF2-40B4-BE49-F238E27FC236}">
                <a16:creationId xmlns:a16="http://schemas.microsoft.com/office/drawing/2014/main" id="{25B4992F-7916-422C-85B4-C97292625304}"/>
              </a:ext>
            </a:extLst>
          </p:cNvPr>
          <p:cNvCxnSpPr>
            <a:cxnSpLocks/>
          </p:cNvCxnSpPr>
          <p:nvPr/>
        </p:nvCxnSpPr>
        <p:spPr>
          <a:xfrm>
            <a:off x="250432" y="4359878"/>
            <a:ext cx="11548981" cy="13571"/>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sp>
        <p:nvSpPr>
          <p:cNvPr id="13" name="AutoShape 2">
            <a:extLst>
              <a:ext uri="{FF2B5EF4-FFF2-40B4-BE49-F238E27FC236}">
                <a16:creationId xmlns:a16="http://schemas.microsoft.com/office/drawing/2014/main" id="{925FE52B-F89F-42ED-BF9B-E8062FE8E6A2}"/>
              </a:ext>
            </a:extLst>
          </p:cNvPr>
          <p:cNvSpPr>
            <a:spLocks/>
          </p:cNvSpPr>
          <p:nvPr/>
        </p:nvSpPr>
        <p:spPr bwMode="auto">
          <a:xfrm>
            <a:off x="7213625" y="4036974"/>
            <a:ext cx="2305205" cy="31759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rPr>
              <a:t>9 mot 9</a:t>
            </a:r>
          </a:p>
        </p:txBody>
      </p:sp>
      <p:sp>
        <p:nvSpPr>
          <p:cNvPr id="14" name="AutoShape 2">
            <a:extLst>
              <a:ext uri="{FF2B5EF4-FFF2-40B4-BE49-F238E27FC236}">
                <a16:creationId xmlns:a16="http://schemas.microsoft.com/office/drawing/2014/main" id="{83E119F1-0AD6-4097-990D-B5D6C043B9D0}"/>
              </a:ext>
            </a:extLst>
          </p:cNvPr>
          <p:cNvSpPr>
            <a:spLocks/>
          </p:cNvSpPr>
          <p:nvPr/>
        </p:nvSpPr>
        <p:spPr bwMode="auto">
          <a:xfrm>
            <a:off x="9507440" y="4043760"/>
            <a:ext cx="2313744" cy="31759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rPr>
              <a:t>11 mot 11</a:t>
            </a:r>
          </a:p>
        </p:txBody>
      </p:sp>
      <p:sp>
        <p:nvSpPr>
          <p:cNvPr id="15" name="AutoShape 2">
            <a:extLst>
              <a:ext uri="{FF2B5EF4-FFF2-40B4-BE49-F238E27FC236}">
                <a16:creationId xmlns:a16="http://schemas.microsoft.com/office/drawing/2014/main" id="{A22A3662-5DDF-45B8-8331-A0A27B5C1A52}"/>
              </a:ext>
            </a:extLst>
          </p:cNvPr>
          <p:cNvSpPr>
            <a:spLocks/>
          </p:cNvSpPr>
          <p:nvPr/>
        </p:nvSpPr>
        <p:spPr bwMode="auto">
          <a:xfrm>
            <a:off x="2594198" y="4041601"/>
            <a:ext cx="2318337" cy="30745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5 mot 5</a:t>
            </a:r>
          </a:p>
        </p:txBody>
      </p:sp>
      <p:sp>
        <p:nvSpPr>
          <p:cNvPr id="16" name="AutoShape 2">
            <a:extLst>
              <a:ext uri="{FF2B5EF4-FFF2-40B4-BE49-F238E27FC236}">
                <a16:creationId xmlns:a16="http://schemas.microsoft.com/office/drawing/2014/main" id="{3C8F104D-789C-40BF-830E-C35FC5CC0E6B}"/>
              </a:ext>
            </a:extLst>
          </p:cNvPr>
          <p:cNvSpPr>
            <a:spLocks/>
          </p:cNvSpPr>
          <p:nvPr/>
        </p:nvSpPr>
        <p:spPr bwMode="auto">
          <a:xfrm>
            <a:off x="4912471" y="4021963"/>
            <a:ext cx="2267776" cy="30745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sv-SE"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7 mot 7</a:t>
            </a:r>
          </a:p>
        </p:txBody>
      </p:sp>
      <p:cxnSp>
        <p:nvCxnSpPr>
          <p:cNvPr id="17" name="Rak pilkoppling 16">
            <a:extLst>
              <a:ext uri="{FF2B5EF4-FFF2-40B4-BE49-F238E27FC236}">
                <a16:creationId xmlns:a16="http://schemas.microsoft.com/office/drawing/2014/main" id="{801BCB66-0290-4AD2-996E-06D9E49C041B}"/>
              </a:ext>
            </a:extLst>
          </p:cNvPr>
          <p:cNvCxnSpPr>
            <a:cxnSpLocks/>
          </p:cNvCxnSpPr>
          <p:nvPr/>
        </p:nvCxnSpPr>
        <p:spPr>
          <a:xfrm flipV="1">
            <a:off x="277604" y="4175690"/>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18" name="Rak pilkoppling 17">
            <a:extLst>
              <a:ext uri="{FF2B5EF4-FFF2-40B4-BE49-F238E27FC236}">
                <a16:creationId xmlns:a16="http://schemas.microsoft.com/office/drawing/2014/main" id="{00525B12-5766-48E5-9069-7D50D263E93E}"/>
              </a:ext>
            </a:extLst>
          </p:cNvPr>
          <p:cNvCxnSpPr>
            <a:cxnSpLocks/>
          </p:cNvCxnSpPr>
          <p:nvPr/>
        </p:nvCxnSpPr>
        <p:spPr>
          <a:xfrm flipV="1">
            <a:off x="11826584" y="4188985"/>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19" name="Rak pilkoppling 18">
            <a:extLst>
              <a:ext uri="{FF2B5EF4-FFF2-40B4-BE49-F238E27FC236}">
                <a16:creationId xmlns:a16="http://schemas.microsoft.com/office/drawing/2014/main" id="{64B1749C-9F11-4C5E-ACE9-195BB1FE1F4F}"/>
              </a:ext>
            </a:extLst>
          </p:cNvPr>
          <p:cNvCxnSpPr>
            <a:cxnSpLocks/>
          </p:cNvCxnSpPr>
          <p:nvPr/>
        </p:nvCxnSpPr>
        <p:spPr>
          <a:xfrm flipV="1">
            <a:off x="2570728" y="4175690"/>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20" name="Rak pilkoppling 19">
            <a:extLst>
              <a:ext uri="{FF2B5EF4-FFF2-40B4-BE49-F238E27FC236}">
                <a16:creationId xmlns:a16="http://schemas.microsoft.com/office/drawing/2014/main" id="{5C25B8CD-56B7-4579-8033-570853D542BC}"/>
              </a:ext>
            </a:extLst>
          </p:cNvPr>
          <p:cNvCxnSpPr>
            <a:cxnSpLocks/>
          </p:cNvCxnSpPr>
          <p:nvPr/>
        </p:nvCxnSpPr>
        <p:spPr>
          <a:xfrm flipV="1">
            <a:off x="4903911" y="4175690"/>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21" name="Rak pilkoppling 20">
            <a:extLst>
              <a:ext uri="{FF2B5EF4-FFF2-40B4-BE49-F238E27FC236}">
                <a16:creationId xmlns:a16="http://schemas.microsoft.com/office/drawing/2014/main" id="{799675B1-4DE0-4355-A9E6-C83F10282D77}"/>
              </a:ext>
            </a:extLst>
          </p:cNvPr>
          <p:cNvCxnSpPr>
            <a:cxnSpLocks/>
          </p:cNvCxnSpPr>
          <p:nvPr/>
        </p:nvCxnSpPr>
        <p:spPr>
          <a:xfrm flipV="1">
            <a:off x="7205676" y="4179192"/>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cxnSp>
        <p:nvCxnSpPr>
          <p:cNvPr id="22" name="Rak pilkoppling 21">
            <a:extLst>
              <a:ext uri="{FF2B5EF4-FFF2-40B4-BE49-F238E27FC236}">
                <a16:creationId xmlns:a16="http://schemas.microsoft.com/office/drawing/2014/main" id="{06602F16-8750-4D91-A3F6-C2246DEA386F}"/>
              </a:ext>
            </a:extLst>
          </p:cNvPr>
          <p:cNvCxnSpPr>
            <a:cxnSpLocks/>
          </p:cNvCxnSpPr>
          <p:nvPr/>
        </p:nvCxnSpPr>
        <p:spPr>
          <a:xfrm flipV="1">
            <a:off x="9513430" y="4201081"/>
            <a:ext cx="0" cy="317594"/>
          </a:xfrm>
          <a:prstGeom prst="straightConnector1">
            <a:avLst/>
          </a:prstGeom>
          <a:ln w="19050">
            <a:headEnd type="none"/>
            <a:tailEnd type="none"/>
          </a:ln>
        </p:spPr>
        <p:style>
          <a:lnRef idx="1">
            <a:schemeClr val="accent2"/>
          </a:lnRef>
          <a:fillRef idx="0">
            <a:schemeClr val="accent2"/>
          </a:fillRef>
          <a:effectRef idx="0">
            <a:schemeClr val="accent2"/>
          </a:effectRef>
          <a:fontRef idx="minor">
            <a:schemeClr val="tx1"/>
          </a:fontRef>
        </p:style>
      </p:cxnSp>
      <p:sp>
        <p:nvSpPr>
          <p:cNvPr id="23" name="AutoShape 2">
            <a:extLst>
              <a:ext uri="{FF2B5EF4-FFF2-40B4-BE49-F238E27FC236}">
                <a16:creationId xmlns:a16="http://schemas.microsoft.com/office/drawing/2014/main" id="{8B15DB5C-8949-4417-9667-CF393CE64F5E}"/>
              </a:ext>
            </a:extLst>
          </p:cNvPr>
          <p:cNvSpPr>
            <a:spLocks/>
          </p:cNvSpPr>
          <p:nvPr/>
        </p:nvSpPr>
        <p:spPr bwMode="auto">
          <a:xfrm>
            <a:off x="309262" y="5061913"/>
            <a:ext cx="2126439"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Ingen målvakt i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Fånga, rulla och kasta bollen</a:t>
            </a:r>
          </a:p>
        </p:txBody>
      </p:sp>
      <p:sp>
        <p:nvSpPr>
          <p:cNvPr id="24" name="AutoShape 2">
            <a:extLst>
              <a:ext uri="{FF2B5EF4-FFF2-40B4-BE49-F238E27FC236}">
                <a16:creationId xmlns:a16="http://schemas.microsoft.com/office/drawing/2014/main" id="{4233FB70-8FEF-4453-B868-22CC6398E532}"/>
              </a:ext>
            </a:extLst>
          </p:cNvPr>
          <p:cNvSpPr>
            <a:spLocks/>
          </p:cNvSpPr>
          <p:nvPr/>
        </p:nvSpPr>
        <p:spPr bwMode="auto">
          <a:xfrm>
            <a:off x="2679771" y="5054482"/>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Turas om att vara målvakt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a:ln>
                  <a:noFill/>
                </a:ln>
                <a:solidFill>
                  <a:srgbClr val="FFFFFF"/>
                </a:solidFill>
                <a:effectLst/>
                <a:uLnTx/>
                <a:uFillTx/>
                <a:latin typeface="Calibri"/>
                <a:ea typeface="MS PGothic" panose="020B0600070205080204" pitchFamily="34" charset="-128"/>
                <a:cs typeface="+mn-cs"/>
                <a:sym typeface="Helvetica Neue" panose="02000503000000020004" pitchFamily="2" charset="0"/>
              </a:rPr>
              <a:t>Målvaktsträning för alla</a:t>
            </a:r>
          </a:p>
        </p:txBody>
      </p:sp>
      <p:sp>
        <p:nvSpPr>
          <p:cNvPr id="25" name="AutoShape 2">
            <a:extLst>
              <a:ext uri="{FF2B5EF4-FFF2-40B4-BE49-F238E27FC236}">
                <a16:creationId xmlns:a16="http://schemas.microsoft.com/office/drawing/2014/main" id="{048F956C-362A-48C6-A65F-378080F69668}"/>
              </a:ext>
            </a:extLst>
          </p:cNvPr>
          <p:cNvSpPr>
            <a:spLocks/>
          </p:cNvSpPr>
          <p:nvPr/>
        </p:nvSpPr>
        <p:spPr bwMode="auto">
          <a:xfrm>
            <a:off x="4975169" y="5041576"/>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rPr>
              <a:t>Spelare kan vilja vara målvakt oftare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i="0" u="none" strike="noStrike" kern="1200" cap="none" spc="0" normalizeH="0" baseline="0" noProof="0" dirty="0">
                <a:ln>
                  <a:noFill/>
                </a:ln>
                <a:solidFill>
                  <a:schemeClr val="bg1"/>
                </a:solidFill>
                <a:effectLst/>
                <a:uLnTx/>
                <a:uFillTx/>
                <a:latin typeface="Calibri"/>
                <a:ea typeface="MS PGothic" panose="020B0600070205080204" pitchFamily="34" charset="-128"/>
                <a:cs typeface="+mn-cs"/>
                <a:sym typeface="Helvetica Neue" panose="02000503000000020004" pitchFamily="2" charset="0"/>
              </a:rPr>
              <a:t>Målvaktsträning för alla</a:t>
            </a:r>
          </a:p>
        </p:txBody>
      </p:sp>
      <p:sp>
        <p:nvSpPr>
          <p:cNvPr id="26" name="AutoShape 2">
            <a:extLst>
              <a:ext uri="{FF2B5EF4-FFF2-40B4-BE49-F238E27FC236}">
                <a16:creationId xmlns:a16="http://schemas.microsoft.com/office/drawing/2014/main" id="{F08F2FDB-9D81-46BA-8D40-6DF0EAD08C0F}"/>
              </a:ext>
            </a:extLst>
          </p:cNvPr>
          <p:cNvSpPr>
            <a:spLocks/>
          </p:cNvSpPr>
          <p:nvPr/>
        </p:nvSpPr>
        <p:spPr bwMode="auto">
          <a:xfrm>
            <a:off x="7242037" y="5032686"/>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rPr>
              <a:t>Målvakter börjar specialisera sig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sym typeface="Helvetica Neue" panose="02000503000000020004" pitchFamily="2" charset="0"/>
              </a:rPr>
              <a:t>Målvaktsträning för målvakter </a:t>
            </a:r>
          </a:p>
        </p:txBody>
      </p:sp>
      <p:sp>
        <p:nvSpPr>
          <p:cNvPr id="27" name="AutoShape 2">
            <a:extLst>
              <a:ext uri="{FF2B5EF4-FFF2-40B4-BE49-F238E27FC236}">
                <a16:creationId xmlns:a16="http://schemas.microsoft.com/office/drawing/2014/main" id="{C563532D-B159-45AB-B1AF-1E9FA230A1FE}"/>
              </a:ext>
            </a:extLst>
          </p:cNvPr>
          <p:cNvSpPr>
            <a:spLocks/>
          </p:cNvSpPr>
          <p:nvPr/>
        </p:nvSpPr>
        <p:spPr bwMode="auto">
          <a:xfrm>
            <a:off x="9687335" y="5019800"/>
            <a:ext cx="2310388" cy="188496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rPr>
              <a:t>Målvakter kan vara specialiserade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400" b="0" i="0" u="none" strike="noStrike" kern="1200" cap="none" spc="0" normalizeH="0" baseline="0" noProof="0" dirty="0">
                <a:ln>
                  <a:noFill/>
                </a:ln>
                <a:solidFill>
                  <a:schemeClr val="accent2"/>
                </a:solidFill>
                <a:effectLst/>
                <a:uLnTx/>
                <a:uFillTx/>
                <a:latin typeface="Calibri"/>
                <a:ea typeface="MS PGothic" panose="020B0600070205080204" pitchFamily="34" charset="-128"/>
                <a:cs typeface="+mn-cs"/>
                <a:sym typeface="Helvetica Neue" panose="02000503000000020004" pitchFamily="2" charset="0"/>
              </a:rPr>
              <a:t>Målvaktsträning för målvakter </a:t>
            </a:r>
          </a:p>
        </p:txBody>
      </p:sp>
      <p:pic>
        <p:nvPicPr>
          <p:cNvPr id="28" name="Picture 2" descr="slängning.png">
            <a:extLst>
              <a:ext uri="{FF2B5EF4-FFF2-40B4-BE49-F238E27FC236}">
                <a16:creationId xmlns:a16="http://schemas.microsoft.com/office/drawing/2014/main" id="{AD8C464E-19A1-4B15-9400-18277A27484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0949" y="2199787"/>
            <a:ext cx="1959051" cy="1786634"/>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lc="http://schemas.openxmlformats.org/drawingml/2006/lockedCanvas" xmlns="">
                <a:effectLst>
                  <a:outerShdw blurRad="63500" dist="38099" dir="2700000" algn="ctr" rotWithShape="0">
                    <a:srgbClr val="000000">
                      <a:alpha val="74998"/>
                    </a:srgbClr>
                  </a:outerShdw>
                </a:effectLst>
              </a14:hiddenEffects>
            </a:ext>
          </a:extLst>
        </p:spPr>
      </p:pic>
      <p:pic>
        <p:nvPicPr>
          <p:cNvPr id="29" name="Picture 4" descr="porträtt02.tiff">
            <a:extLst>
              <a:ext uri="{FF2B5EF4-FFF2-40B4-BE49-F238E27FC236}">
                <a16:creationId xmlns:a16="http://schemas.microsoft.com/office/drawing/2014/main" id="{52E7EA4B-EF69-4B60-AE43-F889A1EB114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3122" y="2734713"/>
            <a:ext cx="1193222" cy="1236847"/>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lc="http://schemas.openxmlformats.org/drawingml/2006/lockedCanvas" xmlns="">
                <a:effectLst>
                  <a:outerShdw blurRad="63500" dist="38099" dir="2700000" algn="ctr" rotWithShape="0">
                    <a:srgbClr val="000000">
                      <a:alpha val="74998"/>
                    </a:srgbClr>
                  </a:outerShdw>
                </a:effectLst>
              </a14:hiddenEffects>
            </a:ext>
          </a:extLst>
        </p:spPr>
      </p:pic>
      <p:pic>
        <p:nvPicPr>
          <p:cNvPr id="30" name="Picture 4" descr="koordination.png">
            <a:extLst>
              <a:ext uri="{FF2B5EF4-FFF2-40B4-BE49-F238E27FC236}">
                <a16:creationId xmlns:a16="http://schemas.microsoft.com/office/drawing/2014/main" id="{7182C508-521F-4B8C-A666-A9049B8B0FD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1007550" y="2998937"/>
            <a:ext cx="1464708" cy="940428"/>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lc="http://schemas.openxmlformats.org/drawingml/2006/lockedCanvas" xmlns="">
                <a:effectLst>
                  <a:outerShdw blurRad="63500" dist="38099" dir="2700000" algn="ctr" rotWithShape="0">
                    <a:srgbClr val="000000">
                      <a:alpha val="74998"/>
                    </a:srgbClr>
                  </a:outerShdw>
                </a:effectLst>
              </a14:hiddenEffects>
            </a:ext>
          </a:extLst>
        </p:spPr>
      </p:pic>
      <p:pic>
        <p:nvPicPr>
          <p:cNvPr id="31" name="Picture 5" descr="Fotboll.png">
            <a:extLst>
              <a:ext uri="{FF2B5EF4-FFF2-40B4-BE49-F238E27FC236}">
                <a16:creationId xmlns:a16="http://schemas.microsoft.com/office/drawing/2014/main" id="{B23B0CCA-43BC-4CDA-9720-919F109A6B08}"/>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147891" y="2255634"/>
            <a:ext cx="589821" cy="544843"/>
          </a:xfrm>
          <a:prstGeom prst="rect">
            <a:avLst/>
          </a:prstGeom>
          <a:noFill/>
          <a:ln>
            <a:noFill/>
          </a:ln>
          <a:effectLst/>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lc="http://schemas.openxmlformats.org/drawingml/2006/lockedCanvas" xmlns="">
                <a:effectLst>
                  <a:outerShdw blurRad="63500" dist="38099" dir="2700000" algn="ctr" rotWithShape="0">
                    <a:srgbClr val="000000">
                      <a:alpha val="74998"/>
                    </a:srgbClr>
                  </a:outerShdw>
                </a:effectLst>
              </a14:hiddenEffects>
            </a:ext>
          </a:extLst>
        </p:spPr>
      </p:pic>
      <p:pic>
        <p:nvPicPr>
          <p:cNvPr id="32" name="Picture 2" descr="140623-MalvaktstraningB-33-fri.png">
            <a:extLst>
              <a:ext uri="{FF2B5EF4-FFF2-40B4-BE49-F238E27FC236}">
                <a16:creationId xmlns:a16="http://schemas.microsoft.com/office/drawing/2014/main" id="{74823A6D-770D-4516-9F84-4D4EB33AA1B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64918" y="298442"/>
            <a:ext cx="1394575" cy="370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2">
            <a:extLst>
              <a:ext uri="{FF2B5EF4-FFF2-40B4-BE49-F238E27FC236}">
                <a16:creationId xmlns:a16="http://schemas.microsoft.com/office/drawing/2014/main" id="{9AD6E7B8-0B5E-4497-8A81-9EB60A93B199}"/>
              </a:ext>
            </a:extLst>
          </p:cNvPr>
          <p:cNvSpPr>
            <a:spLocks/>
          </p:cNvSpPr>
          <p:nvPr/>
        </p:nvSpPr>
        <p:spPr bwMode="auto">
          <a:xfrm>
            <a:off x="305074" y="4715588"/>
            <a:ext cx="2126439" cy="35299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600" b="1" i="0" u="none" strike="noStrike" kern="1200" cap="none" spc="0" normalizeH="0" baseline="0" noProof="0">
                <a:ln>
                  <a:noFill/>
                </a:ln>
                <a:solidFill>
                  <a:srgbClr val="FECB00"/>
                </a:solidFill>
                <a:effectLst/>
                <a:uLnTx/>
                <a:uFillTx/>
                <a:latin typeface="Calibri"/>
                <a:ea typeface="MS PGothic" panose="020B0600070205080204" pitchFamily="34" charset="-128"/>
                <a:cs typeface="+mn-cs"/>
                <a:sym typeface="Helvetica Neue" panose="02000503000000020004" pitchFamily="2" charset="0"/>
              </a:rPr>
              <a:t>Match</a:t>
            </a:r>
          </a:p>
        </p:txBody>
      </p:sp>
      <p:sp>
        <p:nvSpPr>
          <p:cNvPr id="34" name="AutoShape 2">
            <a:extLst>
              <a:ext uri="{FF2B5EF4-FFF2-40B4-BE49-F238E27FC236}">
                <a16:creationId xmlns:a16="http://schemas.microsoft.com/office/drawing/2014/main" id="{5130771C-5E83-4A3B-8DA1-44FBDB8F4689}"/>
              </a:ext>
            </a:extLst>
          </p:cNvPr>
          <p:cNvSpPr>
            <a:spLocks/>
          </p:cNvSpPr>
          <p:nvPr/>
        </p:nvSpPr>
        <p:spPr bwMode="auto">
          <a:xfrm>
            <a:off x="305074" y="5799725"/>
            <a:ext cx="2126439" cy="35299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4290" tIns="34290" rIns="34290" bIns="34290"/>
          <a:lstStyle>
            <a:lvl1pPr>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1pPr>
            <a:lvl2pPr marL="742950" indent="-28575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2pPr>
            <a:lvl3pPr marL="11430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3pPr>
            <a:lvl4pPr marL="16002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4pPr>
            <a:lvl5pPr marL="2057400" indent="-228600">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5pPr>
            <a:lvl6pPr marL="25146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6pPr>
            <a:lvl7pPr marL="29718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7pPr>
            <a:lvl8pPr marL="34290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8pPr>
            <a:lvl9pPr marL="3886200" indent="-228600" defTabSz="411163" eaLnBrk="0" fontAlgn="base" hangingPunct="0">
              <a:spcBef>
                <a:spcPct val="0"/>
              </a:spcBef>
              <a:spcAft>
                <a:spcPct val="0"/>
              </a:spcAft>
              <a:defRPr sz="2900">
                <a:solidFill>
                  <a:srgbClr val="000000"/>
                </a:solidFill>
                <a:latin typeface="Gill Sans" panose="020B0502020104020203" pitchFamily="34" charset="-79"/>
                <a:ea typeface="MS PGothic" panose="020B0600070205080204" pitchFamily="34" charset="-128"/>
                <a:sym typeface="Gill Sans" panose="020B0502020104020203" pitchFamily="34" charset="-79"/>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altLang="sv-SE" sz="1600" b="1" i="0" u="none" strike="noStrike" kern="1200" cap="none" spc="0" normalizeH="0" baseline="0" noProof="0">
                <a:ln>
                  <a:noFill/>
                </a:ln>
                <a:solidFill>
                  <a:srgbClr val="FECB00"/>
                </a:solidFill>
                <a:effectLst/>
                <a:uLnTx/>
                <a:uFillTx/>
                <a:latin typeface="Calibri"/>
                <a:ea typeface="MS PGothic" panose="020B0600070205080204" pitchFamily="34" charset="-128"/>
                <a:cs typeface="+mn-cs"/>
                <a:sym typeface="Helvetica Neue" panose="02000503000000020004" pitchFamily="2" charset="0"/>
              </a:rPr>
              <a:t>Träning</a:t>
            </a:r>
          </a:p>
        </p:txBody>
      </p:sp>
      <p:cxnSp>
        <p:nvCxnSpPr>
          <p:cNvPr id="35" name="Rak pilkoppling 13">
            <a:extLst>
              <a:ext uri="{FF2B5EF4-FFF2-40B4-BE49-F238E27FC236}">
                <a16:creationId xmlns:a16="http://schemas.microsoft.com/office/drawing/2014/main" id="{72B66C3E-09B7-4D48-B50A-A962EF265A0B}"/>
              </a:ext>
            </a:extLst>
          </p:cNvPr>
          <p:cNvCxnSpPr>
            <a:cxnSpLocks/>
          </p:cNvCxnSpPr>
          <p:nvPr/>
        </p:nvCxnSpPr>
        <p:spPr>
          <a:xfrm>
            <a:off x="247558" y="5666537"/>
            <a:ext cx="11548981" cy="13571"/>
          </a:xfrm>
          <a:prstGeom prst="straightConnector1">
            <a:avLst/>
          </a:prstGeom>
          <a:ln w="19050">
            <a:prstDash val="sysDot"/>
            <a:headEnd type="none"/>
            <a:tailEnd type="none"/>
          </a:ln>
        </p:spPr>
        <p:style>
          <a:lnRef idx="1">
            <a:schemeClr val="accent2"/>
          </a:lnRef>
          <a:fillRef idx="0">
            <a:schemeClr val="accent2"/>
          </a:fillRef>
          <a:effectRef idx="0">
            <a:schemeClr val="accent2"/>
          </a:effectRef>
          <a:fontRef idx="minor">
            <a:schemeClr val="tx1"/>
          </a:fontRef>
        </p:style>
      </p:cxnSp>
      <p:pic>
        <p:nvPicPr>
          <p:cNvPr id="36" name="Bildobjekt 35" descr="En bild som visar person, person, spelare&#10;&#10;Automatiskt genererad beskrivning">
            <a:extLst>
              <a:ext uri="{FF2B5EF4-FFF2-40B4-BE49-F238E27FC236}">
                <a16:creationId xmlns:a16="http://schemas.microsoft.com/office/drawing/2014/main" id="{01434777-9AF4-4C39-AB00-7EE28C67E0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05593" y="1688989"/>
            <a:ext cx="1601847" cy="2479658"/>
          </a:xfrm>
          <a:prstGeom prst="rect">
            <a:avLst/>
          </a:prstGeom>
        </p:spPr>
      </p:pic>
      <p:sp>
        <p:nvSpPr>
          <p:cNvPr id="37" name="Platshållare för sidfot 2">
            <a:extLst>
              <a:ext uri="{FF2B5EF4-FFF2-40B4-BE49-F238E27FC236}">
                <a16:creationId xmlns:a16="http://schemas.microsoft.com/office/drawing/2014/main" id="{F59CA739-5045-495C-B40D-A1D4A61957F0}"/>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Tree>
    <p:extLst>
      <p:ext uri="{BB962C8B-B14F-4D97-AF65-F5344CB8AC3E}">
        <p14:creationId xmlns:p14="http://schemas.microsoft.com/office/powerpoint/2010/main" val="369008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Image">
            <a:extLst>
              <a:ext uri="{FF2B5EF4-FFF2-40B4-BE49-F238E27FC236}">
                <a16:creationId xmlns:a16="http://schemas.microsoft.com/office/drawing/2014/main" id="{B61D5725-569F-45BB-8BB9-8F97121D1855}"/>
              </a:ext>
            </a:extLst>
          </p:cNvPr>
          <p:cNvPicPr/>
          <p:nvPr/>
        </p:nvPicPr>
        <p:blipFill rotWithShape="1">
          <a:blip r:embed="rId3" r:link="rId4">
            <a:extLst>
              <a:ext uri="{28A0092B-C50C-407E-A947-70E740481C1C}">
                <a14:useLocalDpi xmlns:a14="http://schemas.microsoft.com/office/drawing/2010/main" val="0"/>
              </a:ext>
            </a:extLst>
          </a:blip>
          <a:srcRect t="7474" b="6682"/>
          <a:stretch>
            <a:fillRect/>
          </a:stretch>
        </p:blipFill>
        <p:spPr bwMode="auto">
          <a:xfrm>
            <a:off x="0" y="-40770"/>
            <a:ext cx="12192000" cy="6898770"/>
          </a:xfrm>
          <a:prstGeom prst="rect">
            <a:avLst/>
          </a:prstGeom>
          <a:noFill/>
          <a:ln>
            <a:noFill/>
          </a:ln>
        </p:spPr>
      </p:pic>
      <p:sp>
        <p:nvSpPr>
          <p:cNvPr id="8" name="Rubrik 1">
            <a:extLst>
              <a:ext uri="{FF2B5EF4-FFF2-40B4-BE49-F238E27FC236}">
                <a16:creationId xmlns:a16="http://schemas.microsoft.com/office/drawing/2014/main" id="{A606C077-4EFA-4E7A-9863-1F6397D379C8}"/>
              </a:ext>
            </a:extLst>
          </p:cNvPr>
          <p:cNvSpPr>
            <a:spLocks noGrp="1"/>
          </p:cNvSpPr>
          <p:nvPr>
            <p:ph type="ctrTitle"/>
          </p:nvPr>
        </p:nvSpPr>
        <p:spPr>
          <a:xfrm>
            <a:off x="784225" y="735914"/>
            <a:ext cx="10242000" cy="770256"/>
          </a:xfrm>
        </p:spPr>
        <p:txBody>
          <a:bodyPr/>
          <a:lstStyle/>
          <a:p>
            <a:r>
              <a:rPr lang="sv-SE" dirty="0"/>
              <a:t>Ledarskap</a:t>
            </a:r>
          </a:p>
        </p:txBody>
      </p:sp>
      <p:sp>
        <p:nvSpPr>
          <p:cNvPr id="9" name="Platshållare för text 2">
            <a:extLst>
              <a:ext uri="{FF2B5EF4-FFF2-40B4-BE49-F238E27FC236}">
                <a16:creationId xmlns:a16="http://schemas.microsoft.com/office/drawing/2014/main" id="{6AC551A1-52FC-41A3-83AD-41AAE98FC349}"/>
              </a:ext>
            </a:extLst>
          </p:cNvPr>
          <p:cNvSpPr txBox="1">
            <a:spLocks/>
          </p:cNvSpPr>
          <p:nvPr/>
        </p:nvSpPr>
        <p:spPr>
          <a:xfrm>
            <a:off x="784225" y="2561954"/>
            <a:ext cx="7292975" cy="2579889"/>
          </a:xfrm>
          <a:prstGeom prst="rect">
            <a:avLst/>
          </a:prstGeom>
        </p:spPr>
        <p:txBody>
          <a:bodyPr/>
          <a:lstStyle>
            <a:lvl1pPr marL="198000" indent="-198000" algn="l" defTabSz="914400" rtl="0" eaLnBrk="1" latinLnBrk="0" hangingPunct="1">
              <a:lnSpc>
                <a:spcPct val="95000"/>
              </a:lnSpc>
              <a:spcBef>
                <a:spcPts val="1000"/>
              </a:spcBef>
              <a:buClrTx/>
              <a:buFont typeface="Arial" panose="020B0604020202020204" pitchFamily="34" charset="0"/>
              <a:buChar char="•"/>
              <a:defRPr sz="1700" kern="1200">
                <a:solidFill>
                  <a:schemeClr val="accent1"/>
                </a:solidFill>
                <a:latin typeface="+mn-lt"/>
                <a:ea typeface="+mn-ea"/>
                <a:cs typeface="+mn-cs"/>
              </a:defRPr>
            </a:lvl1pPr>
            <a:lvl2pPr marL="396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2pPr>
            <a:lvl3pPr marL="594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3pPr>
            <a:lvl4pPr marL="792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4pPr>
            <a:lvl5pPr marL="990000" indent="-198000" algn="l" defTabSz="914400" rtl="0" eaLnBrk="1" latinLnBrk="0" hangingPunct="1">
              <a:lnSpc>
                <a:spcPct val="95000"/>
              </a:lnSpc>
              <a:spcBef>
                <a:spcPts val="500"/>
              </a:spcBef>
              <a:buFont typeface="Arial" panose="020B0604020202020204" pitchFamily="34" charset="0"/>
              <a:buChar char="•"/>
              <a:defRPr sz="17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800" dirty="0">
              <a:solidFill>
                <a:schemeClr val="bg1"/>
              </a:solidFill>
            </a:endParaRPr>
          </a:p>
        </p:txBody>
      </p:sp>
      <p:sp>
        <p:nvSpPr>
          <p:cNvPr id="6" name="Platshållare för sidfot 1">
            <a:extLst>
              <a:ext uri="{FF2B5EF4-FFF2-40B4-BE49-F238E27FC236}">
                <a16:creationId xmlns:a16="http://schemas.microsoft.com/office/drawing/2014/main" id="{0DD61322-2D48-4DC4-870F-A672603CB31B}"/>
              </a:ext>
            </a:extLst>
          </p:cNvPr>
          <p:cNvSpPr>
            <a:spLocks noGrp="1"/>
          </p:cNvSpPr>
          <p:nvPr>
            <p:ph type="ftr" sz="quarter" idx="11"/>
          </p:nvPr>
        </p:nvSpPr>
        <p:spPr>
          <a:xfrm>
            <a:off x="540702" y="131444"/>
            <a:ext cx="5336222" cy="219093"/>
          </a:xfrm>
        </p:spPr>
        <p:txBody>
          <a:bodyPr/>
          <a:lstStyle/>
          <a:p>
            <a:r>
              <a:rPr lang="sv-SE" dirty="0"/>
              <a:t>Nationella spelformer, utbildning 11 mot 11 (15-19 år)</a:t>
            </a:r>
          </a:p>
        </p:txBody>
      </p:sp>
    </p:spTree>
    <p:extLst>
      <p:ext uri="{BB962C8B-B14F-4D97-AF65-F5344CB8AC3E}">
        <p14:creationId xmlns:p14="http://schemas.microsoft.com/office/powerpoint/2010/main" val="2087263461"/>
      </p:ext>
    </p:extLst>
  </p:cSld>
  <p:clrMapOvr>
    <a:masterClrMapping/>
  </p:clrMapOvr>
</p:sld>
</file>

<file path=ppt/theme/theme1.xml><?xml version="1.0" encoding="utf-8"?>
<a:theme xmlns:a="http://schemas.openxmlformats.org/drawingml/2006/main" name="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10.xml><?xml version="1.0" encoding="utf-8"?>
<a:theme xmlns:a="http://schemas.openxmlformats.org/drawingml/2006/main" name="Office-tema">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3.xml><?xml version="1.0" encoding="utf-8"?>
<a:theme xmlns:a="http://schemas.openxmlformats.org/drawingml/2006/main" name="2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4.xml><?xml version="1.0" encoding="utf-8"?>
<a:theme xmlns:a="http://schemas.openxmlformats.org/drawingml/2006/main" name="Office-tema">
  <a:themeElements>
    <a:clrScheme name="SvFF">
      <a:dk1>
        <a:srgbClr val="005193"/>
      </a:dk1>
      <a:lt1>
        <a:srgbClr val="FFFFFF"/>
      </a:lt1>
      <a:dk2>
        <a:srgbClr val="FECB00"/>
      </a:dk2>
      <a:lt2>
        <a:srgbClr val="63B9E9"/>
      </a:lt2>
      <a:accent1>
        <a:srgbClr val="449DD7"/>
      </a:accent1>
      <a:accent2>
        <a:srgbClr val="0085C8"/>
      </a:accent2>
      <a:accent3>
        <a:srgbClr val="00345C"/>
      </a:accent3>
      <a:accent4>
        <a:srgbClr val="DADADA"/>
      </a:accent4>
      <a:accent5>
        <a:srgbClr val="706F6F"/>
      </a:accent5>
      <a:accent6>
        <a:srgbClr val="479A36"/>
      </a:accent6>
      <a:hlink>
        <a:srgbClr val="FECB00"/>
      </a:hlink>
      <a:folHlink>
        <a:srgbClr val="63B9E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rtlCol="0">
        <a:spAutoFit/>
      </a:bodyPr>
      <a:lstStyle>
        <a:defPPr marL="0" marR="0" indent="0" algn="ctr" defTabSz="914400" rtl="0" eaLnBrk="1" fontAlgn="auto" latinLnBrk="0" hangingPunct="1">
          <a:lnSpc>
            <a:spcPct val="100000"/>
          </a:lnSpc>
          <a:spcBef>
            <a:spcPts val="0"/>
          </a:spcBef>
          <a:spcAft>
            <a:spcPts val="0"/>
          </a:spcAft>
          <a:buClrTx/>
          <a:buSzTx/>
          <a:buFontTx/>
          <a:buNone/>
          <a:tabLst/>
          <a:defRPr kumimoji="0" sz="2000" b="1" i="0" u="none" strike="noStrike" kern="1200" cap="none" spc="0" normalizeH="0" baseline="0" noProof="0" dirty="0" smtClean="0">
            <a:ln>
              <a:noFill/>
            </a:ln>
            <a:solidFill>
              <a:schemeClr val="tx1"/>
            </a:solidFill>
            <a:effectLst/>
            <a:uLnTx/>
            <a:uFillTx/>
            <a:latin typeface="Stag Sans Book" panose="020B0503040000020004" pitchFamily="34" charset="77"/>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Presentation3" id="{5D3819F7-452C-AC46-842A-02CFE30F42DD}" vid="{B21C999E-7557-204D-8FDB-1724027ECCF7}"/>
    </a:ext>
  </a:extLst>
</a:theme>
</file>

<file path=ppt/theme/theme5.xml><?xml version="1.0" encoding="utf-8"?>
<a:theme xmlns:a="http://schemas.openxmlformats.org/drawingml/2006/main" name="3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6.xml><?xml version="1.0" encoding="utf-8"?>
<a:theme xmlns:a="http://schemas.openxmlformats.org/drawingml/2006/main" name="4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7.xml><?xml version="1.0" encoding="utf-8"?>
<a:theme xmlns:a="http://schemas.openxmlformats.org/drawingml/2006/main" name="5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8.xml><?xml version="1.0" encoding="utf-8"?>
<a:theme xmlns:a="http://schemas.openxmlformats.org/drawingml/2006/main" name="7_SvFF">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vFF.potx" id="{B49ACCD2-D1FB-4819-B8EF-FFA6BFD65DE4}" vid="{1B5A380B-8C24-4C83-847F-C84D08391F0E}"/>
    </a:ext>
  </a:extLst>
</a:theme>
</file>

<file path=ppt/theme/theme9.xml><?xml version="1.0" encoding="utf-8"?>
<a:theme xmlns:a="http://schemas.openxmlformats.org/drawingml/2006/main" name="Office-tema">
  <a:themeElements>
    <a:clrScheme name="SvFF">
      <a:dk1>
        <a:sysClr val="windowText" lastClr="000000"/>
      </a:dk1>
      <a:lt1>
        <a:sysClr val="window" lastClr="FFFFFF"/>
      </a:lt1>
      <a:dk2>
        <a:srgbClr val="44546A"/>
      </a:dk2>
      <a:lt2>
        <a:srgbClr val="E7E6E6"/>
      </a:lt2>
      <a:accent1>
        <a:srgbClr val="005293"/>
      </a:accent1>
      <a:accent2>
        <a:srgbClr val="FECB00"/>
      </a:accent2>
      <a:accent3>
        <a:srgbClr val="63B9E9"/>
      </a:accent3>
      <a:accent4>
        <a:srgbClr val="449DD7"/>
      </a:accent4>
      <a:accent5>
        <a:srgbClr val="0085C8"/>
      </a:accent5>
      <a:accent6>
        <a:srgbClr val="00345C"/>
      </a:accent6>
      <a:hlink>
        <a:srgbClr val="0563C1"/>
      </a:hlink>
      <a:folHlink>
        <a:srgbClr val="954F72"/>
      </a:folHlink>
    </a:clrScheme>
    <a:fontScheme name="SvFF">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77351416969204893E1D7273FE76F25" ma:contentTypeVersion="17" ma:contentTypeDescription="Skapa ett nytt dokument." ma:contentTypeScope="" ma:versionID="9fa64a55517d822830fddd73002c73f3">
  <xsd:schema xmlns:xsd="http://www.w3.org/2001/XMLSchema" xmlns:xs="http://www.w3.org/2001/XMLSchema" xmlns:p="http://schemas.microsoft.com/office/2006/metadata/properties" xmlns:ns2="a5d71c40-3ebf-4ee9-8bd0-77bb0290f579" xmlns:ns3="fee30d89-2ae6-4599-981d-252de47a4023" targetNamespace="http://schemas.microsoft.com/office/2006/metadata/properties" ma:root="true" ma:fieldsID="c1b5323e2e5e0458de9bce365d7df5ba" ns2:_="" ns3:_="">
    <xsd:import namespace="a5d71c40-3ebf-4ee9-8bd0-77bb0290f579"/>
    <xsd:import namespace="fee30d89-2ae6-4599-981d-252de47a402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d71c40-3ebf-4ee9-8bd0-77bb0290f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c567539-fc15-4149-adc5-24126968b8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e30d89-2ae6-4599-981d-252de47a4023" elementFormDefault="qualified">
    <xsd:import namespace="http://schemas.microsoft.com/office/2006/documentManagement/types"/>
    <xsd:import namespace="http://schemas.microsoft.com/office/infopath/2007/PartnerControls"/>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c497272a-df89-4db9-b702-c3ffeaa50bf3}" ma:internalName="TaxCatchAll" ma:showField="CatchAllData" ma:web="fee30d89-2ae6-4599-981d-252de47a40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d71c40-3ebf-4ee9-8bd0-77bb0290f579">
      <Terms xmlns="http://schemas.microsoft.com/office/infopath/2007/PartnerControls"/>
    </lcf76f155ced4ddcb4097134ff3c332f>
    <TaxCatchAll xmlns="fee30d89-2ae6-4599-981d-252de47a4023" xsi:nil="true"/>
  </documentManagement>
</p:properties>
</file>

<file path=customXml/itemProps1.xml><?xml version="1.0" encoding="utf-8"?>
<ds:datastoreItem xmlns:ds="http://schemas.openxmlformats.org/officeDocument/2006/customXml" ds:itemID="{094A37C3-BE18-40A6-B515-8575EDFF32AD}">
  <ds:schemaRefs>
    <ds:schemaRef ds:uri="http://schemas.microsoft.com/sharepoint/v3/contenttype/forms"/>
  </ds:schemaRefs>
</ds:datastoreItem>
</file>

<file path=customXml/itemProps2.xml><?xml version="1.0" encoding="utf-8"?>
<ds:datastoreItem xmlns:ds="http://schemas.openxmlformats.org/officeDocument/2006/customXml" ds:itemID="{ABF8C4DE-34FC-47FC-9155-C173B2512613}">
  <ds:schemaRefs>
    <ds:schemaRef ds:uri="a5d71c40-3ebf-4ee9-8bd0-77bb0290f579"/>
    <ds:schemaRef ds:uri="fee30d89-2ae6-4599-981d-252de47a40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826D1D-BB4C-4B15-BB53-A1B5DA6415F1}">
  <ds:schemaRefs>
    <ds:schemaRef ds:uri="a5d71c40-3ebf-4ee9-8bd0-77bb0290f579"/>
    <ds:schemaRef ds:uri="http://purl.org/dc/elements/1.1/"/>
    <ds:schemaRef ds:uri="http://schemas.openxmlformats.org/package/2006/metadata/core-properties"/>
    <ds:schemaRef ds:uri="http://schemas.microsoft.com/office/infopath/2007/PartnerControls"/>
    <ds:schemaRef ds:uri="http://purl.org/dc/terms/"/>
    <ds:schemaRef ds:uri="fee30d89-2ae6-4599-981d-252de47a4023"/>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SvFF</Template>
  <TotalTime>7420</TotalTime>
  <Words>2754</Words>
  <Application>Microsoft Office PowerPoint</Application>
  <PresentationFormat>Bredbild</PresentationFormat>
  <Paragraphs>385</Paragraphs>
  <Slides>30</Slides>
  <Notes>30</Notes>
  <HiddenSlides>0</HiddenSlides>
  <MMClips>0</MMClips>
  <ScaleCrop>false</ScaleCrop>
  <HeadingPairs>
    <vt:vector size="6" baseType="variant">
      <vt:variant>
        <vt:lpstr>Använt teckensnitt</vt:lpstr>
      </vt:variant>
      <vt:variant>
        <vt:i4>8</vt:i4>
      </vt:variant>
      <vt:variant>
        <vt:lpstr>Tema</vt:lpstr>
      </vt:variant>
      <vt:variant>
        <vt:i4>8</vt:i4>
      </vt:variant>
      <vt:variant>
        <vt:lpstr>Bildrubriker</vt:lpstr>
      </vt:variant>
      <vt:variant>
        <vt:i4>30</vt:i4>
      </vt:variant>
    </vt:vector>
  </HeadingPairs>
  <TitlesOfParts>
    <vt:vector size="46" baseType="lpstr">
      <vt:lpstr>Arial</vt:lpstr>
      <vt:lpstr>Calibri</vt:lpstr>
      <vt:lpstr>Gill Sans</vt:lpstr>
      <vt:lpstr>Helvetica Neue</vt:lpstr>
      <vt:lpstr>Stag Sans Book</vt:lpstr>
      <vt:lpstr>Stag Sans Semibold</vt:lpstr>
      <vt:lpstr>SvFF Trim Condensed</vt:lpstr>
      <vt:lpstr>Times New Roman</vt:lpstr>
      <vt:lpstr>SvFF</vt:lpstr>
      <vt:lpstr>1_SvFF</vt:lpstr>
      <vt:lpstr>2_SvFF</vt:lpstr>
      <vt:lpstr>Office-tema</vt:lpstr>
      <vt:lpstr>3_SvFF</vt:lpstr>
      <vt:lpstr>4_SvFF</vt:lpstr>
      <vt:lpstr>5_SvFF</vt:lpstr>
      <vt:lpstr>7_SvFF</vt:lpstr>
      <vt:lpstr>Nationella spelformer 11 mot 11</vt:lpstr>
      <vt:lpstr>Presentation</vt:lpstr>
      <vt:lpstr>Dagordning</vt:lpstr>
      <vt:lpstr>SvFF:s utbildningsmaterial</vt:lpstr>
      <vt:lpstr>Fotbollens spela, lek och lär</vt:lpstr>
      <vt:lpstr>Samtala och reflektera</vt:lpstr>
      <vt:lpstr>Spelarutbildningsplanen </vt:lpstr>
      <vt:lpstr>PowerPoint-presentation</vt:lpstr>
      <vt:lpstr>Ledarskap</vt:lpstr>
      <vt:lpstr>Avslutsprocessen​ Varför slutar spelare?​</vt:lpstr>
      <vt:lpstr>PowerPoint-presentation</vt:lpstr>
      <vt:lpstr>PowerPoint-presentation</vt:lpstr>
      <vt:lpstr>Match</vt:lpstr>
      <vt:lpstr>Spelformen 11 mot 11</vt:lpstr>
      <vt:lpstr>PowerPoint-presentation</vt:lpstr>
      <vt:lpstr>Spelet 11 mot 11</vt:lpstr>
      <vt:lpstr>Samtala och reflektera</vt:lpstr>
      <vt:lpstr>Träning</vt:lpstr>
      <vt:lpstr>Exempelträningar</vt:lpstr>
      <vt:lpstr>PowerPoint-presentation</vt:lpstr>
      <vt:lpstr>Samtala och reflektera</vt:lpstr>
      <vt:lpstr>Förslag till träningar</vt:lpstr>
      <vt:lpstr>Samtala och reflektera</vt:lpstr>
      <vt:lpstr>PowerPoint-presentation</vt:lpstr>
      <vt:lpstr>Sammanfattning</vt:lpstr>
      <vt:lpstr>Svenska Fotbollförbundet</vt:lpstr>
      <vt:lpstr>PowerPoint-presentation</vt:lpstr>
      <vt:lpstr>Tränarutbildning</vt:lpstr>
      <vt:lpstr>Distrikt</vt:lpstr>
      <vt:lpstr>Tack för uppmärksamheten!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 (dold sida, visas inte vid utskrift)</dc:title>
  <dc:creator>Gunnar Pettersson</dc:creator>
  <cp:lastModifiedBy>Gunnar Pettersson</cp:lastModifiedBy>
  <cp:revision>638</cp:revision>
  <dcterms:created xsi:type="dcterms:W3CDTF">2017-09-26T12:48:24Z</dcterms:created>
  <dcterms:modified xsi:type="dcterms:W3CDTF">2024-01-18T16:05:22Z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34400</vt:r8>
  </property>
  <property fmtid="{D5CDD505-2E9C-101B-9397-08002B2CF9AE}" pid="3" name="ContentTypeId">
    <vt:lpwstr>0x010100D77351416969204893E1D7273FE76F25</vt:lpwstr>
  </property>
  <property fmtid="{D5CDD505-2E9C-101B-9397-08002B2CF9AE}" pid="4" name="MediaServiceImageTags">
    <vt:lpwstr/>
  </property>
</Properties>
</file>