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  <p:sldMasterId id="2147483677" r:id="rId6"/>
    <p:sldMasterId id="2147483689" r:id="rId7"/>
    <p:sldMasterId id="2147483701" r:id="rId8"/>
    <p:sldMasterId id="2147483715" r:id="rId9"/>
    <p:sldMasterId id="2147483727" r:id="rId10"/>
  </p:sldMasterIdLst>
  <p:notesMasterIdLst>
    <p:notesMasterId r:id="rId36"/>
  </p:notesMasterIdLst>
  <p:handoutMasterIdLst>
    <p:handoutMasterId r:id="rId37"/>
  </p:handoutMasterIdLst>
  <p:sldIdLst>
    <p:sldId id="546" r:id="rId11"/>
    <p:sldId id="318" r:id="rId12"/>
    <p:sldId id="347" r:id="rId13"/>
    <p:sldId id="1176" r:id="rId14"/>
    <p:sldId id="535" r:id="rId15"/>
    <p:sldId id="536" r:id="rId16"/>
    <p:sldId id="351" r:id="rId17"/>
    <p:sldId id="545" r:id="rId18"/>
    <p:sldId id="1172" r:id="rId19"/>
    <p:sldId id="1170" r:id="rId20"/>
    <p:sldId id="377" r:id="rId21"/>
    <p:sldId id="387" r:id="rId22"/>
    <p:sldId id="388" r:id="rId23"/>
    <p:sldId id="539" r:id="rId24"/>
    <p:sldId id="1173" r:id="rId25"/>
    <p:sldId id="382" r:id="rId26"/>
    <p:sldId id="1175" r:id="rId27"/>
    <p:sldId id="383" r:id="rId28"/>
    <p:sldId id="542" r:id="rId29"/>
    <p:sldId id="366" r:id="rId30"/>
    <p:sldId id="408" r:id="rId31"/>
    <p:sldId id="386" r:id="rId32"/>
    <p:sldId id="544" r:id="rId33"/>
    <p:sldId id="385" r:id="rId34"/>
    <p:sldId id="1174" r:id="rId3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llsidorna enligt skiss" id="{0332FA32-E790-4CD3-86B6-B248B4EADE8B}">
          <p14:sldIdLst>
            <p14:sldId id="546"/>
            <p14:sldId id="318"/>
            <p14:sldId id="347"/>
            <p14:sldId id="1176"/>
            <p14:sldId id="535"/>
            <p14:sldId id="536"/>
            <p14:sldId id="351"/>
            <p14:sldId id="545"/>
            <p14:sldId id="1172"/>
            <p14:sldId id="1170"/>
            <p14:sldId id="377"/>
            <p14:sldId id="387"/>
            <p14:sldId id="388"/>
            <p14:sldId id="539"/>
            <p14:sldId id="1173"/>
            <p14:sldId id="382"/>
            <p14:sldId id="1175"/>
            <p14:sldId id="383"/>
            <p14:sldId id="542"/>
            <p14:sldId id="366"/>
            <p14:sldId id="408"/>
            <p14:sldId id="386"/>
            <p14:sldId id="544"/>
            <p14:sldId id="385"/>
            <p14:sldId id="11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A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2E1C24-68AF-4B6E-9AC9-EAAC2D104A5B}" v="89" dt="2021-12-02T14:06:28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73279" autoAdjust="0"/>
  </p:normalViewPr>
  <p:slideViewPr>
    <p:cSldViewPr snapToGrid="0">
      <p:cViewPr varScale="1">
        <p:scale>
          <a:sx n="65" d="100"/>
          <a:sy n="65" d="100"/>
        </p:scale>
        <p:origin x="8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15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nar Pettersson" userId="f4f354e7-9861-4a04-8b05-f57136c75378" providerId="ADAL" clId="{EC2E1C24-68AF-4B6E-9AC9-EAAC2D104A5B}"/>
    <pc:docChg chg="undo custSel addSld delSld modSld sldOrd modSection">
      <pc:chgData name="Gunnar Pettersson" userId="f4f354e7-9861-4a04-8b05-f57136c75378" providerId="ADAL" clId="{EC2E1C24-68AF-4B6E-9AC9-EAAC2D104A5B}" dt="2021-12-02T14:06:41.193" v="1717" actId="20577"/>
      <pc:docMkLst>
        <pc:docMk/>
      </pc:docMkLst>
      <pc:sldChg chg="del">
        <pc:chgData name="Gunnar Pettersson" userId="f4f354e7-9861-4a04-8b05-f57136c75378" providerId="ADAL" clId="{EC2E1C24-68AF-4B6E-9AC9-EAAC2D104A5B}" dt="2021-11-10T07:14:07.227" v="0" actId="47"/>
        <pc:sldMkLst>
          <pc:docMk/>
          <pc:sldMk cId="2908871247" sldId="293"/>
        </pc:sldMkLst>
      </pc:sldChg>
      <pc:sldChg chg="addSp delSp modSp mod modNotesTx">
        <pc:chgData name="Gunnar Pettersson" userId="f4f354e7-9861-4a04-8b05-f57136c75378" providerId="ADAL" clId="{EC2E1C24-68AF-4B6E-9AC9-EAAC2D104A5B}" dt="2021-11-10T07:17:27.180" v="32" actId="20577"/>
        <pc:sldMkLst>
          <pc:docMk/>
          <pc:sldMk cId="2659589252" sldId="347"/>
        </pc:sldMkLst>
        <pc:spChg chg="add mod">
          <ac:chgData name="Gunnar Pettersson" userId="f4f354e7-9861-4a04-8b05-f57136c75378" providerId="ADAL" clId="{EC2E1C24-68AF-4B6E-9AC9-EAAC2D104A5B}" dt="2021-11-10T07:16:59.540" v="18" actId="20577"/>
          <ac:spMkLst>
            <pc:docMk/>
            <pc:sldMk cId="2659589252" sldId="347"/>
            <ac:spMk id="7" creationId="{41AA3F3F-FB1B-4DDB-B60D-4B468257F2C0}"/>
          </ac:spMkLst>
        </pc:spChg>
        <pc:spChg chg="del">
          <ac:chgData name="Gunnar Pettersson" userId="f4f354e7-9861-4a04-8b05-f57136c75378" providerId="ADAL" clId="{EC2E1C24-68AF-4B6E-9AC9-EAAC2D104A5B}" dt="2021-11-10T07:16:51.866" v="11" actId="478"/>
          <ac:spMkLst>
            <pc:docMk/>
            <pc:sldMk cId="2659589252" sldId="347"/>
            <ac:spMk id="9" creationId="{6AC551A1-52FC-41A3-83AD-41AAE98FC349}"/>
          </ac:spMkLst>
        </pc:spChg>
      </pc:sldChg>
      <pc:sldChg chg="del">
        <pc:chgData name="Gunnar Pettersson" userId="f4f354e7-9861-4a04-8b05-f57136c75378" providerId="ADAL" clId="{EC2E1C24-68AF-4B6E-9AC9-EAAC2D104A5B}" dt="2021-11-10T08:17:05.878" v="206" actId="47"/>
        <pc:sldMkLst>
          <pc:docMk/>
          <pc:sldMk cId="2188525998" sldId="353"/>
        </pc:sldMkLst>
      </pc:sldChg>
      <pc:sldChg chg="modNotesTx">
        <pc:chgData name="Gunnar Pettersson" userId="f4f354e7-9861-4a04-8b05-f57136c75378" providerId="ADAL" clId="{EC2E1C24-68AF-4B6E-9AC9-EAAC2D104A5B}" dt="2021-11-10T07:16:16.048" v="10" actId="20577"/>
        <pc:sldMkLst>
          <pc:docMk/>
          <pc:sldMk cId="231724617" sldId="366"/>
        </pc:sldMkLst>
      </pc:sldChg>
      <pc:sldChg chg="del">
        <pc:chgData name="Gunnar Pettersson" userId="f4f354e7-9861-4a04-8b05-f57136c75378" providerId="ADAL" clId="{EC2E1C24-68AF-4B6E-9AC9-EAAC2D104A5B}" dt="2021-11-10T08:17:38.699" v="207" actId="47"/>
        <pc:sldMkLst>
          <pc:docMk/>
          <pc:sldMk cId="1345564434" sldId="369"/>
        </pc:sldMkLst>
      </pc:sldChg>
      <pc:sldChg chg="del">
        <pc:chgData name="Gunnar Pettersson" userId="f4f354e7-9861-4a04-8b05-f57136c75378" providerId="ADAL" clId="{EC2E1C24-68AF-4B6E-9AC9-EAAC2D104A5B}" dt="2021-11-10T07:24:26.843" v="157" actId="47"/>
        <pc:sldMkLst>
          <pc:docMk/>
          <pc:sldMk cId="680589123" sldId="372"/>
        </pc:sldMkLst>
      </pc:sldChg>
      <pc:sldChg chg="addSp delSp modSp mod modNotesTx">
        <pc:chgData name="Gunnar Pettersson" userId="f4f354e7-9861-4a04-8b05-f57136c75378" providerId="ADAL" clId="{EC2E1C24-68AF-4B6E-9AC9-EAAC2D104A5B}" dt="2021-12-02T14:06:41.193" v="1717" actId="20577"/>
        <pc:sldMkLst>
          <pc:docMk/>
          <pc:sldMk cId="3309220337" sldId="383"/>
        </pc:sldMkLst>
        <pc:spChg chg="mod">
          <ac:chgData name="Gunnar Pettersson" userId="f4f354e7-9861-4a04-8b05-f57136c75378" providerId="ADAL" clId="{EC2E1C24-68AF-4B6E-9AC9-EAAC2D104A5B}" dt="2021-12-02T14:06:41.193" v="1717" actId="20577"/>
          <ac:spMkLst>
            <pc:docMk/>
            <pc:sldMk cId="3309220337" sldId="383"/>
            <ac:spMk id="9" creationId="{6AC551A1-52FC-41A3-83AD-41AAE98FC349}"/>
          </ac:spMkLst>
        </pc:spChg>
        <pc:spChg chg="mod">
          <ac:chgData name="Gunnar Pettersson" userId="f4f354e7-9861-4a04-8b05-f57136c75378" providerId="ADAL" clId="{EC2E1C24-68AF-4B6E-9AC9-EAAC2D104A5B}" dt="2021-12-02T14:06:28.642" v="1716"/>
          <ac:spMkLst>
            <pc:docMk/>
            <pc:sldMk cId="3309220337" sldId="383"/>
            <ac:spMk id="11" creationId="{6D4EC8BB-9D9D-41E3-8E88-9650FB4A128E}"/>
          </ac:spMkLst>
        </pc:spChg>
        <pc:spChg chg="mod">
          <ac:chgData name="Gunnar Pettersson" userId="f4f354e7-9861-4a04-8b05-f57136c75378" providerId="ADAL" clId="{EC2E1C24-68AF-4B6E-9AC9-EAAC2D104A5B}" dt="2021-12-02T14:06:28.642" v="1716"/>
          <ac:spMkLst>
            <pc:docMk/>
            <pc:sldMk cId="3309220337" sldId="383"/>
            <ac:spMk id="12" creationId="{75737CF8-C45C-4223-8714-C1B221946F0C}"/>
          </ac:spMkLst>
        </pc:spChg>
        <pc:spChg chg="mod">
          <ac:chgData name="Gunnar Pettersson" userId="f4f354e7-9861-4a04-8b05-f57136c75378" providerId="ADAL" clId="{EC2E1C24-68AF-4B6E-9AC9-EAAC2D104A5B}" dt="2021-12-02T14:06:28.642" v="1716"/>
          <ac:spMkLst>
            <pc:docMk/>
            <pc:sldMk cId="3309220337" sldId="383"/>
            <ac:spMk id="13" creationId="{6C7C3E8A-C784-4240-99E9-45B92F59F58F}"/>
          </ac:spMkLst>
        </pc:spChg>
        <pc:spChg chg="mod">
          <ac:chgData name="Gunnar Pettersson" userId="f4f354e7-9861-4a04-8b05-f57136c75378" providerId="ADAL" clId="{EC2E1C24-68AF-4B6E-9AC9-EAAC2D104A5B}" dt="2021-12-02T14:06:28.642" v="1716"/>
          <ac:spMkLst>
            <pc:docMk/>
            <pc:sldMk cId="3309220337" sldId="383"/>
            <ac:spMk id="14" creationId="{04C4A893-EA78-438C-B83E-39DCEF8D723D}"/>
          </ac:spMkLst>
        </pc:spChg>
        <pc:spChg chg="mod">
          <ac:chgData name="Gunnar Pettersson" userId="f4f354e7-9861-4a04-8b05-f57136c75378" providerId="ADAL" clId="{EC2E1C24-68AF-4B6E-9AC9-EAAC2D104A5B}" dt="2021-12-02T14:06:28.642" v="1716"/>
          <ac:spMkLst>
            <pc:docMk/>
            <pc:sldMk cId="3309220337" sldId="383"/>
            <ac:spMk id="15" creationId="{BACFBEEE-26D2-47D4-8B8A-7DFBAE484B1B}"/>
          </ac:spMkLst>
        </pc:spChg>
        <pc:spChg chg="mod">
          <ac:chgData name="Gunnar Pettersson" userId="f4f354e7-9861-4a04-8b05-f57136c75378" providerId="ADAL" clId="{EC2E1C24-68AF-4B6E-9AC9-EAAC2D104A5B}" dt="2021-12-02T14:06:28.642" v="1716"/>
          <ac:spMkLst>
            <pc:docMk/>
            <pc:sldMk cId="3309220337" sldId="383"/>
            <ac:spMk id="16" creationId="{EED513AD-5A7A-4550-9849-A8F8DF4B46FD}"/>
          </ac:spMkLst>
        </pc:spChg>
        <pc:spChg chg="mod">
          <ac:chgData name="Gunnar Pettersson" userId="f4f354e7-9861-4a04-8b05-f57136c75378" providerId="ADAL" clId="{EC2E1C24-68AF-4B6E-9AC9-EAAC2D104A5B}" dt="2021-12-02T14:06:28.642" v="1716"/>
          <ac:spMkLst>
            <pc:docMk/>
            <pc:sldMk cId="3309220337" sldId="383"/>
            <ac:spMk id="17" creationId="{057BE6FA-4351-444E-8E56-75669EF692C0}"/>
          </ac:spMkLst>
        </pc:spChg>
        <pc:spChg chg="mod">
          <ac:chgData name="Gunnar Pettersson" userId="f4f354e7-9861-4a04-8b05-f57136c75378" providerId="ADAL" clId="{EC2E1C24-68AF-4B6E-9AC9-EAAC2D104A5B}" dt="2021-12-02T14:06:28.642" v="1716"/>
          <ac:spMkLst>
            <pc:docMk/>
            <pc:sldMk cId="3309220337" sldId="383"/>
            <ac:spMk id="18" creationId="{370ADBB5-8775-4561-9920-BC96A669A6D6}"/>
          </ac:spMkLst>
        </pc:spChg>
        <pc:spChg chg="add mod">
          <ac:chgData name="Gunnar Pettersson" userId="f4f354e7-9861-4a04-8b05-f57136c75378" providerId="ADAL" clId="{EC2E1C24-68AF-4B6E-9AC9-EAAC2D104A5B}" dt="2021-12-02T14:06:28.642" v="1716"/>
          <ac:spMkLst>
            <pc:docMk/>
            <pc:sldMk cId="3309220337" sldId="383"/>
            <ac:spMk id="19" creationId="{662153EA-FC2B-473C-B9F8-563F1C2376F3}"/>
          </ac:spMkLst>
        </pc:spChg>
        <pc:spChg chg="add mod">
          <ac:chgData name="Gunnar Pettersson" userId="f4f354e7-9861-4a04-8b05-f57136c75378" providerId="ADAL" clId="{EC2E1C24-68AF-4B6E-9AC9-EAAC2D104A5B}" dt="2021-12-02T14:06:28.642" v="1716"/>
          <ac:spMkLst>
            <pc:docMk/>
            <pc:sldMk cId="3309220337" sldId="383"/>
            <ac:spMk id="20" creationId="{89AA3CD3-2F98-4FEC-BE22-CFA331AA67C7}"/>
          </ac:spMkLst>
        </pc:spChg>
        <pc:spChg chg="add mod">
          <ac:chgData name="Gunnar Pettersson" userId="f4f354e7-9861-4a04-8b05-f57136c75378" providerId="ADAL" clId="{EC2E1C24-68AF-4B6E-9AC9-EAAC2D104A5B}" dt="2021-12-02T14:06:28.642" v="1716"/>
          <ac:spMkLst>
            <pc:docMk/>
            <pc:sldMk cId="3309220337" sldId="383"/>
            <ac:spMk id="21" creationId="{6C583349-D43C-466F-87FF-F5BFA30C1619}"/>
          </ac:spMkLst>
        </pc:spChg>
        <pc:grpChg chg="add mod">
          <ac:chgData name="Gunnar Pettersson" userId="f4f354e7-9861-4a04-8b05-f57136c75378" providerId="ADAL" clId="{EC2E1C24-68AF-4B6E-9AC9-EAAC2D104A5B}" dt="2021-12-02T14:06:28.642" v="1716"/>
          <ac:grpSpMkLst>
            <pc:docMk/>
            <pc:sldMk cId="3309220337" sldId="383"/>
            <ac:grpSpMk id="7" creationId="{FE8010CF-9A6A-4D14-B67E-5472376C2EDF}"/>
          </ac:grpSpMkLst>
        </pc:grpChg>
        <pc:graphicFrameChg chg="mod">
          <ac:chgData name="Gunnar Pettersson" userId="f4f354e7-9861-4a04-8b05-f57136c75378" providerId="ADAL" clId="{EC2E1C24-68AF-4B6E-9AC9-EAAC2D104A5B}" dt="2021-12-02T14:06:28.642" v="1716"/>
          <ac:graphicFrameMkLst>
            <pc:docMk/>
            <pc:sldMk cId="3309220337" sldId="383"/>
            <ac:graphicFrameMk id="10" creationId="{35919F37-43FC-4654-A0B8-7DCCB83449B7}"/>
          </ac:graphicFrameMkLst>
        </pc:graphicFrameChg>
        <pc:picChg chg="del">
          <ac:chgData name="Gunnar Pettersson" userId="f4f354e7-9861-4a04-8b05-f57136c75378" providerId="ADAL" clId="{EC2E1C24-68AF-4B6E-9AC9-EAAC2D104A5B}" dt="2021-12-02T14:06:26.432" v="1715" actId="478"/>
          <ac:picMkLst>
            <pc:docMk/>
            <pc:sldMk cId="3309220337" sldId="383"/>
            <ac:picMk id="6" creationId="{D4E8F9C8-AF5E-493B-9E47-D7A6BFC3EF45}"/>
          </ac:picMkLst>
        </pc:picChg>
      </pc:sldChg>
      <pc:sldChg chg="delSp modSp mod delAnim">
        <pc:chgData name="Gunnar Pettersson" userId="f4f354e7-9861-4a04-8b05-f57136c75378" providerId="ADAL" clId="{EC2E1C24-68AF-4B6E-9AC9-EAAC2D104A5B}" dt="2021-11-10T07:14:38.588" v="2" actId="478"/>
        <pc:sldMkLst>
          <pc:docMk/>
          <pc:sldMk cId="2739623788" sldId="385"/>
        </pc:sldMkLst>
        <pc:spChg chg="del mod">
          <ac:chgData name="Gunnar Pettersson" userId="f4f354e7-9861-4a04-8b05-f57136c75378" providerId="ADAL" clId="{EC2E1C24-68AF-4B6E-9AC9-EAAC2D104A5B}" dt="2021-11-10T07:14:38.588" v="2" actId="478"/>
          <ac:spMkLst>
            <pc:docMk/>
            <pc:sldMk cId="2739623788" sldId="385"/>
            <ac:spMk id="6" creationId="{9C3D4101-F9EF-4E40-805A-F64251C296D2}"/>
          </ac:spMkLst>
        </pc:spChg>
      </pc:sldChg>
      <pc:sldChg chg="addSp delSp modSp">
        <pc:chgData name="Gunnar Pettersson" userId="f4f354e7-9861-4a04-8b05-f57136c75378" providerId="ADAL" clId="{EC2E1C24-68AF-4B6E-9AC9-EAAC2D104A5B}" dt="2021-11-10T07:15:04.561" v="4"/>
        <pc:sldMkLst>
          <pc:docMk/>
          <pc:sldMk cId="4068171146" sldId="386"/>
        </pc:sldMkLst>
        <pc:spChg chg="add mod">
          <ac:chgData name="Gunnar Pettersson" userId="f4f354e7-9861-4a04-8b05-f57136c75378" providerId="ADAL" clId="{EC2E1C24-68AF-4B6E-9AC9-EAAC2D104A5B}" dt="2021-11-10T07:15:04.561" v="4"/>
          <ac:spMkLst>
            <pc:docMk/>
            <pc:sldMk cId="4068171146" sldId="386"/>
            <ac:spMk id="5" creationId="{B524DC7D-F8AE-47BE-9942-C72334A51C5B}"/>
          </ac:spMkLst>
        </pc:spChg>
        <pc:spChg chg="del">
          <ac:chgData name="Gunnar Pettersson" userId="f4f354e7-9861-4a04-8b05-f57136c75378" providerId="ADAL" clId="{EC2E1C24-68AF-4B6E-9AC9-EAAC2D104A5B}" dt="2021-11-10T07:15:01.052" v="3" actId="478"/>
          <ac:spMkLst>
            <pc:docMk/>
            <pc:sldMk cId="4068171146" sldId="386"/>
            <ac:spMk id="6" creationId="{A7734D9F-28BE-445A-BA54-2AAD1E56DCE6}"/>
          </ac:spMkLst>
        </pc:spChg>
      </pc:sldChg>
      <pc:sldChg chg="delSp modSp mod modNotesTx">
        <pc:chgData name="Gunnar Pettersson" userId="f4f354e7-9861-4a04-8b05-f57136c75378" providerId="ADAL" clId="{EC2E1C24-68AF-4B6E-9AC9-EAAC2D104A5B}" dt="2021-11-10T07:33:52.575" v="182" actId="1076"/>
        <pc:sldMkLst>
          <pc:docMk/>
          <pc:sldMk cId="1489463568" sldId="387"/>
        </pc:sldMkLst>
        <pc:picChg chg="mod">
          <ac:chgData name="Gunnar Pettersson" userId="f4f354e7-9861-4a04-8b05-f57136c75378" providerId="ADAL" clId="{EC2E1C24-68AF-4B6E-9AC9-EAAC2D104A5B}" dt="2021-11-10T07:33:52.575" v="182" actId="1076"/>
          <ac:picMkLst>
            <pc:docMk/>
            <pc:sldMk cId="1489463568" sldId="387"/>
            <ac:picMk id="9" creationId="{40A1BF78-03CF-4311-ADB8-20DE72787D3F}"/>
          </ac:picMkLst>
        </pc:picChg>
        <pc:picChg chg="del">
          <ac:chgData name="Gunnar Pettersson" userId="f4f354e7-9861-4a04-8b05-f57136c75378" providerId="ADAL" clId="{EC2E1C24-68AF-4B6E-9AC9-EAAC2D104A5B}" dt="2021-11-10T07:28:09.106" v="180" actId="478"/>
          <ac:picMkLst>
            <pc:docMk/>
            <pc:sldMk cId="1489463568" sldId="387"/>
            <ac:picMk id="1026" creationId="{CDB224F8-BF62-4708-9D26-646D90CD3052}"/>
          </ac:picMkLst>
        </pc:picChg>
      </pc:sldChg>
      <pc:sldChg chg="del">
        <pc:chgData name="Gunnar Pettersson" userId="f4f354e7-9861-4a04-8b05-f57136c75378" providerId="ADAL" clId="{EC2E1C24-68AF-4B6E-9AC9-EAAC2D104A5B}" dt="2021-11-10T07:23:43.769" v="123" actId="47"/>
        <pc:sldMkLst>
          <pc:docMk/>
          <pc:sldMk cId="3896487196" sldId="389"/>
        </pc:sldMkLst>
      </pc:sldChg>
      <pc:sldChg chg="del">
        <pc:chgData name="Gunnar Pettersson" userId="f4f354e7-9861-4a04-8b05-f57136c75378" providerId="ADAL" clId="{EC2E1C24-68AF-4B6E-9AC9-EAAC2D104A5B}" dt="2021-11-10T07:24:25.526" v="156" actId="47"/>
        <pc:sldMkLst>
          <pc:docMk/>
          <pc:sldMk cId="3963159677" sldId="407"/>
        </pc:sldMkLst>
      </pc:sldChg>
      <pc:sldChg chg="modNotesTx">
        <pc:chgData name="Gunnar Pettersson" userId="f4f354e7-9861-4a04-8b05-f57136c75378" providerId="ADAL" clId="{EC2E1C24-68AF-4B6E-9AC9-EAAC2D104A5B}" dt="2021-12-02T13:07:36.266" v="1684" actId="20577"/>
        <pc:sldMkLst>
          <pc:docMk/>
          <pc:sldMk cId="1394658115" sldId="408"/>
        </pc:sldMkLst>
      </pc:sldChg>
      <pc:sldChg chg="del">
        <pc:chgData name="Gunnar Pettersson" userId="f4f354e7-9861-4a04-8b05-f57136c75378" providerId="ADAL" clId="{EC2E1C24-68AF-4B6E-9AC9-EAAC2D104A5B}" dt="2021-11-10T08:21:57.571" v="271" actId="47"/>
        <pc:sldMkLst>
          <pc:docMk/>
          <pc:sldMk cId="2887868464" sldId="532"/>
        </pc:sldMkLst>
      </pc:sldChg>
      <pc:sldChg chg="del">
        <pc:chgData name="Gunnar Pettersson" userId="f4f354e7-9861-4a04-8b05-f57136c75378" providerId="ADAL" clId="{EC2E1C24-68AF-4B6E-9AC9-EAAC2D104A5B}" dt="2021-11-10T07:18:04.977" v="43" actId="47"/>
        <pc:sldMkLst>
          <pc:docMk/>
          <pc:sldMk cId="3723274421" sldId="534"/>
        </pc:sldMkLst>
      </pc:sldChg>
      <pc:sldChg chg="modNotesTx">
        <pc:chgData name="Gunnar Pettersson" userId="f4f354e7-9861-4a04-8b05-f57136c75378" providerId="ADAL" clId="{EC2E1C24-68AF-4B6E-9AC9-EAAC2D104A5B}" dt="2021-12-02T12:45:35.162" v="803" actId="20577"/>
        <pc:sldMkLst>
          <pc:docMk/>
          <pc:sldMk cId="482004598" sldId="535"/>
        </pc:sldMkLst>
      </pc:sldChg>
      <pc:sldChg chg="addSp delSp modSp mod modNotesTx">
        <pc:chgData name="Gunnar Pettersson" userId="f4f354e7-9861-4a04-8b05-f57136c75378" providerId="ADAL" clId="{EC2E1C24-68AF-4B6E-9AC9-EAAC2D104A5B}" dt="2021-12-02T12:50:00.178" v="1102" actId="20577"/>
        <pc:sldMkLst>
          <pc:docMk/>
          <pc:sldMk cId="276824359" sldId="536"/>
        </pc:sldMkLst>
        <pc:spChg chg="add mod">
          <ac:chgData name="Gunnar Pettersson" userId="f4f354e7-9861-4a04-8b05-f57136c75378" providerId="ADAL" clId="{EC2E1C24-68AF-4B6E-9AC9-EAAC2D104A5B}" dt="2021-12-02T12:48:22.219" v="922" actId="14100"/>
          <ac:spMkLst>
            <pc:docMk/>
            <pc:sldMk cId="276824359" sldId="536"/>
            <ac:spMk id="7" creationId="{24E90880-C2A2-44BE-A977-99CC6113F4B6}"/>
          </ac:spMkLst>
        </pc:spChg>
        <pc:spChg chg="del">
          <ac:chgData name="Gunnar Pettersson" userId="f4f354e7-9861-4a04-8b05-f57136c75378" providerId="ADAL" clId="{EC2E1C24-68AF-4B6E-9AC9-EAAC2D104A5B}" dt="2021-11-10T07:19:38.779" v="51" actId="478"/>
          <ac:spMkLst>
            <pc:docMk/>
            <pc:sldMk cId="276824359" sldId="536"/>
            <ac:spMk id="9" creationId="{00000000-0000-0000-0000-000000000000}"/>
          </ac:spMkLst>
        </pc:spChg>
      </pc:sldChg>
      <pc:sldChg chg="del">
        <pc:chgData name="Gunnar Pettersson" userId="f4f354e7-9861-4a04-8b05-f57136c75378" providerId="ADAL" clId="{EC2E1C24-68AF-4B6E-9AC9-EAAC2D104A5B}" dt="2021-11-10T07:24:28.094" v="158" actId="47"/>
        <pc:sldMkLst>
          <pc:docMk/>
          <pc:sldMk cId="2009411730" sldId="538"/>
        </pc:sldMkLst>
      </pc:sldChg>
      <pc:sldChg chg="modAnim modNotesTx">
        <pc:chgData name="Gunnar Pettersson" userId="f4f354e7-9861-4a04-8b05-f57136c75378" providerId="ADAL" clId="{EC2E1C24-68AF-4B6E-9AC9-EAAC2D104A5B}" dt="2021-12-02T14:06:16.331" v="1714" actId="20577"/>
        <pc:sldMkLst>
          <pc:docMk/>
          <pc:sldMk cId="523964238" sldId="539"/>
        </pc:sldMkLst>
      </pc:sldChg>
      <pc:sldChg chg="modSp mod modNotesTx">
        <pc:chgData name="Gunnar Pettersson" userId="f4f354e7-9861-4a04-8b05-f57136c75378" providerId="ADAL" clId="{EC2E1C24-68AF-4B6E-9AC9-EAAC2D104A5B}" dt="2021-12-02T13:06:46.461" v="1678" actId="313"/>
        <pc:sldMkLst>
          <pc:docMk/>
          <pc:sldMk cId="3426209111" sldId="542"/>
        </pc:sldMkLst>
        <pc:spChg chg="mod">
          <ac:chgData name="Gunnar Pettersson" userId="f4f354e7-9861-4a04-8b05-f57136c75378" providerId="ADAL" clId="{EC2E1C24-68AF-4B6E-9AC9-EAAC2D104A5B}" dt="2021-11-10T08:27:00.111" v="723" actId="14100"/>
          <ac:spMkLst>
            <pc:docMk/>
            <pc:sldMk cId="3426209111" sldId="542"/>
            <ac:spMk id="9" creationId="{00000000-0000-0000-0000-000000000000}"/>
          </ac:spMkLst>
        </pc:spChg>
      </pc:sldChg>
      <pc:sldChg chg="ord">
        <pc:chgData name="Gunnar Pettersson" userId="f4f354e7-9861-4a04-8b05-f57136c75378" providerId="ADAL" clId="{EC2E1C24-68AF-4B6E-9AC9-EAAC2D104A5B}" dt="2021-11-10T07:21:02.436" v="96"/>
        <pc:sldMkLst>
          <pc:docMk/>
          <pc:sldMk cId="547217690" sldId="544"/>
        </pc:sldMkLst>
      </pc:sldChg>
      <pc:sldChg chg="modNotesTx">
        <pc:chgData name="Gunnar Pettersson" userId="f4f354e7-9861-4a04-8b05-f57136c75378" providerId="ADAL" clId="{EC2E1C24-68AF-4B6E-9AC9-EAAC2D104A5B}" dt="2021-11-10T07:22:04.794" v="99" actId="20577"/>
        <pc:sldMkLst>
          <pc:docMk/>
          <pc:sldMk cId="2087263461" sldId="545"/>
        </pc:sldMkLst>
      </pc:sldChg>
      <pc:sldChg chg="modSp mod">
        <pc:chgData name="Gunnar Pettersson" userId="f4f354e7-9861-4a04-8b05-f57136c75378" providerId="ADAL" clId="{EC2E1C24-68AF-4B6E-9AC9-EAAC2D104A5B}" dt="2021-11-10T14:21:00.263" v="729" actId="20577"/>
        <pc:sldMkLst>
          <pc:docMk/>
          <pc:sldMk cId="3954673438" sldId="546"/>
        </pc:sldMkLst>
        <pc:spChg chg="mod">
          <ac:chgData name="Gunnar Pettersson" userId="f4f354e7-9861-4a04-8b05-f57136c75378" providerId="ADAL" clId="{EC2E1C24-68AF-4B6E-9AC9-EAAC2D104A5B}" dt="2021-11-10T14:21:00.263" v="729" actId="20577"/>
          <ac:spMkLst>
            <pc:docMk/>
            <pc:sldMk cId="3954673438" sldId="546"/>
            <ac:spMk id="2" creationId="{A1E11090-FAD4-164D-A13B-8A5C427E2056}"/>
          </ac:spMkLst>
        </pc:spChg>
      </pc:sldChg>
      <pc:sldChg chg="addSp delSp modSp mod delAnim modAnim">
        <pc:chgData name="Gunnar Pettersson" userId="f4f354e7-9861-4a04-8b05-f57136c75378" providerId="ADAL" clId="{EC2E1C24-68AF-4B6E-9AC9-EAAC2D104A5B}" dt="2021-12-02T12:56:48.348" v="1174" actId="20577"/>
        <pc:sldMkLst>
          <pc:docMk/>
          <pc:sldMk cId="4214172801" sldId="1170"/>
        </pc:sldMkLst>
        <pc:spChg chg="mod">
          <ac:chgData name="Gunnar Pettersson" userId="f4f354e7-9861-4a04-8b05-f57136c75378" providerId="ADAL" clId="{EC2E1C24-68AF-4B6E-9AC9-EAAC2D104A5B}" dt="2021-11-10T07:23:30.963" v="122" actId="20577"/>
          <ac:spMkLst>
            <pc:docMk/>
            <pc:sldMk cId="4214172801" sldId="1170"/>
            <ac:spMk id="3" creationId="{19A79548-EBEC-4699-B218-F93A3935D69A}"/>
          </ac:spMkLst>
        </pc:spChg>
        <pc:spChg chg="mod">
          <ac:chgData name="Gunnar Pettersson" userId="f4f354e7-9861-4a04-8b05-f57136c75378" providerId="ADAL" clId="{EC2E1C24-68AF-4B6E-9AC9-EAAC2D104A5B}" dt="2021-12-02T12:56:48.348" v="1174" actId="20577"/>
          <ac:spMkLst>
            <pc:docMk/>
            <pc:sldMk cId="4214172801" sldId="1170"/>
            <ac:spMk id="13" creationId="{18CDB489-A245-46C0-BCC9-4FBB15ACE820}"/>
          </ac:spMkLst>
        </pc:spChg>
        <pc:picChg chg="del">
          <ac:chgData name="Gunnar Pettersson" userId="f4f354e7-9861-4a04-8b05-f57136c75378" providerId="ADAL" clId="{EC2E1C24-68AF-4B6E-9AC9-EAAC2D104A5B}" dt="2021-11-10T16:37:53.142" v="730" actId="478"/>
          <ac:picMkLst>
            <pc:docMk/>
            <pc:sldMk cId="4214172801" sldId="1170"/>
            <ac:picMk id="5" creationId="{0ECA510D-40B0-4497-8928-91B70314528C}"/>
          </ac:picMkLst>
        </pc:picChg>
        <pc:picChg chg="del">
          <ac:chgData name="Gunnar Pettersson" userId="f4f354e7-9861-4a04-8b05-f57136c75378" providerId="ADAL" clId="{EC2E1C24-68AF-4B6E-9AC9-EAAC2D104A5B}" dt="2021-11-10T16:37:53.142" v="730" actId="478"/>
          <ac:picMkLst>
            <pc:docMk/>
            <pc:sldMk cId="4214172801" sldId="1170"/>
            <ac:picMk id="10" creationId="{46173F7A-CA09-4A4A-9991-0F10859485EB}"/>
          </ac:picMkLst>
        </pc:picChg>
        <pc:picChg chg="add mod">
          <ac:chgData name="Gunnar Pettersson" userId="f4f354e7-9861-4a04-8b05-f57136c75378" providerId="ADAL" clId="{EC2E1C24-68AF-4B6E-9AC9-EAAC2D104A5B}" dt="2021-11-10T16:37:55.884" v="731"/>
          <ac:picMkLst>
            <pc:docMk/>
            <pc:sldMk cId="4214172801" sldId="1170"/>
            <ac:picMk id="20" creationId="{47A27774-820E-4B27-AA0F-B79BE2BF6B16}"/>
          </ac:picMkLst>
        </pc:picChg>
        <pc:picChg chg="add mod">
          <ac:chgData name="Gunnar Pettersson" userId="f4f354e7-9861-4a04-8b05-f57136c75378" providerId="ADAL" clId="{EC2E1C24-68AF-4B6E-9AC9-EAAC2D104A5B}" dt="2021-11-10T16:37:55.884" v="731"/>
          <ac:picMkLst>
            <pc:docMk/>
            <pc:sldMk cId="4214172801" sldId="1170"/>
            <ac:picMk id="21" creationId="{22ADA710-E3BE-44D5-A5E1-351336E4034D}"/>
          </ac:picMkLst>
        </pc:picChg>
      </pc:sldChg>
      <pc:sldChg chg="addSp delSp modSp add del mod delAnim">
        <pc:chgData name="Gunnar Pettersson" userId="f4f354e7-9861-4a04-8b05-f57136c75378" providerId="ADAL" clId="{EC2E1C24-68AF-4B6E-9AC9-EAAC2D104A5B}" dt="2021-11-10T16:39:33.689" v="735" actId="47"/>
        <pc:sldMkLst>
          <pc:docMk/>
          <pc:sldMk cId="903262257" sldId="1171"/>
        </pc:sldMkLst>
        <pc:spChg chg="mod">
          <ac:chgData name="Gunnar Pettersson" userId="f4f354e7-9861-4a04-8b05-f57136c75378" providerId="ADAL" clId="{EC2E1C24-68AF-4B6E-9AC9-EAAC2D104A5B}" dt="2021-11-10T07:18:00.436" v="42" actId="20577"/>
          <ac:spMkLst>
            <pc:docMk/>
            <pc:sldMk cId="903262257" sldId="1171"/>
            <ac:spMk id="39" creationId="{B1B45147-6D92-4D3F-9409-22D71C25F27F}"/>
          </ac:spMkLst>
        </pc:spChg>
        <pc:picChg chg="del">
          <ac:chgData name="Gunnar Pettersson" userId="f4f354e7-9861-4a04-8b05-f57136c75378" providerId="ADAL" clId="{EC2E1C24-68AF-4B6E-9AC9-EAAC2D104A5B}" dt="2021-11-10T07:27:35.223" v="179" actId="478"/>
          <ac:picMkLst>
            <pc:docMk/>
            <pc:sldMk cId="903262257" sldId="1171"/>
            <ac:picMk id="10" creationId="{2DA17282-B92F-4487-939F-153B879EBEE0}"/>
          </ac:picMkLst>
        </pc:picChg>
        <pc:picChg chg="add mod">
          <ac:chgData name="Gunnar Pettersson" userId="f4f354e7-9861-4a04-8b05-f57136c75378" providerId="ADAL" clId="{EC2E1C24-68AF-4B6E-9AC9-EAAC2D104A5B}" dt="2021-11-10T07:27:31.692" v="178" actId="14861"/>
          <ac:picMkLst>
            <pc:docMk/>
            <pc:sldMk cId="903262257" sldId="1171"/>
            <ac:picMk id="23" creationId="{9F118067-88A5-4D2A-9FFD-55DDDF80CD66}"/>
          </ac:picMkLst>
        </pc:picChg>
      </pc:sldChg>
      <pc:sldChg chg="addSp delSp modSp mod delAnim modAnim modNotesTx">
        <pc:chgData name="Gunnar Pettersson" userId="f4f354e7-9861-4a04-8b05-f57136c75378" providerId="ADAL" clId="{EC2E1C24-68AF-4B6E-9AC9-EAAC2D104A5B}" dt="2021-12-02T12:54:28.899" v="1157" actId="20577"/>
        <pc:sldMkLst>
          <pc:docMk/>
          <pc:sldMk cId="3124606494" sldId="1172"/>
        </pc:sldMkLst>
        <pc:spChg chg="mod">
          <ac:chgData name="Gunnar Pettersson" userId="f4f354e7-9861-4a04-8b05-f57136c75378" providerId="ADAL" clId="{EC2E1C24-68AF-4B6E-9AC9-EAAC2D104A5B}" dt="2021-11-10T07:23:06.138" v="109" actId="20577"/>
          <ac:spMkLst>
            <pc:docMk/>
            <pc:sldMk cId="3124606494" sldId="1172"/>
            <ac:spMk id="3" creationId="{19A79548-EBEC-4699-B218-F93A3935D69A}"/>
          </ac:spMkLst>
        </pc:spChg>
        <pc:spChg chg="del">
          <ac:chgData name="Gunnar Pettersson" userId="f4f354e7-9861-4a04-8b05-f57136c75378" providerId="ADAL" clId="{EC2E1C24-68AF-4B6E-9AC9-EAAC2D104A5B}" dt="2021-12-02T12:52:35.270" v="1103" actId="478"/>
          <ac:spMkLst>
            <pc:docMk/>
            <pc:sldMk cId="3124606494" sldId="1172"/>
            <ac:spMk id="21" creationId="{8B412446-278F-45B9-9531-8E2567E791BE}"/>
          </ac:spMkLst>
        </pc:spChg>
        <pc:spChg chg="del">
          <ac:chgData name="Gunnar Pettersson" userId="f4f354e7-9861-4a04-8b05-f57136c75378" providerId="ADAL" clId="{EC2E1C24-68AF-4B6E-9AC9-EAAC2D104A5B}" dt="2021-12-02T12:52:35.270" v="1103" actId="478"/>
          <ac:spMkLst>
            <pc:docMk/>
            <pc:sldMk cId="3124606494" sldId="1172"/>
            <ac:spMk id="22" creationId="{474ED8B1-504C-412D-B488-4A98FEE236EA}"/>
          </ac:spMkLst>
        </pc:spChg>
        <pc:spChg chg="del">
          <ac:chgData name="Gunnar Pettersson" userId="f4f354e7-9861-4a04-8b05-f57136c75378" providerId="ADAL" clId="{EC2E1C24-68AF-4B6E-9AC9-EAAC2D104A5B}" dt="2021-12-02T12:52:35.270" v="1103" actId="478"/>
          <ac:spMkLst>
            <pc:docMk/>
            <pc:sldMk cId="3124606494" sldId="1172"/>
            <ac:spMk id="23" creationId="{619E06F9-2F04-40C0-BC95-3C960630262A}"/>
          </ac:spMkLst>
        </pc:spChg>
        <pc:spChg chg="del mod">
          <ac:chgData name="Gunnar Pettersson" userId="f4f354e7-9861-4a04-8b05-f57136c75378" providerId="ADAL" clId="{EC2E1C24-68AF-4B6E-9AC9-EAAC2D104A5B}" dt="2021-12-02T12:52:35.270" v="1103" actId="478"/>
          <ac:spMkLst>
            <pc:docMk/>
            <pc:sldMk cId="3124606494" sldId="1172"/>
            <ac:spMk id="24" creationId="{97891FC8-2DBA-44E7-AB3A-FAEEF56F744B}"/>
          </ac:spMkLst>
        </pc:spChg>
        <pc:spChg chg="add 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29" creationId="{58922185-A6D9-466B-80A9-AC7FDAC53F3A}"/>
          </ac:spMkLst>
        </pc:spChg>
        <pc:spChg chg="del">
          <ac:chgData name="Gunnar Pettersson" userId="f4f354e7-9861-4a04-8b05-f57136c75378" providerId="ADAL" clId="{EC2E1C24-68AF-4B6E-9AC9-EAAC2D104A5B}" dt="2021-12-02T12:52:35.270" v="1103" actId="478"/>
          <ac:spMkLst>
            <pc:docMk/>
            <pc:sldMk cId="3124606494" sldId="1172"/>
            <ac:spMk id="43" creationId="{A2CBB12F-91D5-4DD5-A827-06E785CB4F13}"/>
          </ac:spMkLst>
        </pc:spChg>
        <pc:spChg chg="del">
          <ac:chgData name="Gunnar Pettersson" userId="f4f354e7-9861-4a04-8b05-f57136c75378" providerId="ADAL" clId="{EC2E1C24-68AF-4B6E-9AC9-EAAC2D104A5B}" dt="2021-12-02T12:52:35.270" v="1103" actId="478"/>
          <ac:spMkLst>
            <pc:docMk/>
            <pc:sldMk cId="3124606494" sldId="1172"/>
            <ac:spMk id="44" creationId="{B6F7B562-8B62-4EEB-9468-9B862DD0213B}"/>
          </ac:spMkLst>
        </pc:spChg>
        <pc:spChg chg="add 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45" creationId="{00D2945C-FFED-41E2-8630-F05FA808DFA3}"/>
          </ac:spMkLst>
        </pc:spChg>
        <pc:spChg chg="add 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46" creationId="{025EEC50-8877-4D19-8D85-69C65BDDF877}"/>
          </ac:spMkLst>
        </pc:spChg>
        <pc:spChg chg="add 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47" creationId="{4BD0B263-31E2-4C7E-B0C5-B8E806873075}"/>
          </ac:spMkLst>
        </pc:spChg>
        <pc:spChg chg="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52" creationId="{0729CD0A-E516-4772-8ADD-DE0EEFE3BA50}"/>
          </ac:spMkLst>
        </pc:spChg>
        <pc:spChg chg="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53" creationId="{2AE6833D-7BC6-4C45-8230-7BAEF6F6879E}"/>
          </ac:spMkLst>
        </pc:spChg>
        <pc:spChg chg="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54" creationId="{9A29171B-4153-4FD7-8FAF-C1A28BB345D3}"/>
          </ac:spMkLst>
        </pc:spChg>
        <pc:spChg chg="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56" creationId="{AEA6C0AD-E240-47E0-9FED-5223643BE189}"/>
          </ac:spMkLst>
        </pc:spChg>
        <pc:spChg chg="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57" creationId="{A545102F-C86D-47DE-A731-88F9E91001BC}"/>
          </ac:spMkLst>
        </pc:spChg>
        <pc:spChg chg="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58" creationId="{68B3D376-8831-4730-ABE0-537293ED11D7}"/>
          </ac:spMkLst>
        </pc:spChg>
        <pc:spChg chg="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60" creationId="{ED7E37A4-24E2-4659-96EA-45CBB0030638}"/>
          </ac:spMkLst>
        </pc:spChg>
        <pc:spChg chg="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62" creationId="{0865F519-08F8-4EF6-B7A4-2CE959FEB822}"/>
          </ac:spMkLst>
        </pc:spChg>
        <pc:spChg chg="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63" creationId="{7FD3A271-D433-40B4-814D-80EAC71E9633}"/>
          </ac:spMkLst>
        </pc:spChg>
        <pc:spChg chg="add 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64" creationId="{F6B57DD7-1616-4CBF-9621-B3796D38DCBB}"/>
          </ac:spMkLst>
        </pc:spChg>
        <pc:spChg chg="add mod">
          <ac:chgData name="Gunnar Pettersson" userId="f4f354e7-9861-4a04-8b05-f57136c75378" providerId="ADAL" clId="{EC2E1C24-68AF-4B6E-9AC9-EAAC2D104A5B}" dt="2021-12-02T12:52:37.373" v="1104"/>
          <ac:spMkLst>
            <pc:docMk/>
            <pc:sldMk cId="3124606494" sldId="1172"/>
            <ac:spMk id="65" creationId="{33DB7AE6-6011-4DB6-ADAB-90599EB9607A}"/>
          </ac:spMkLst>
        </pc:spChg>
        <pc:spChg chg="add del mod">
          <ac:chgData name="Gunnar Pettersson" userId="f4f354e7-9861-4a04-8b05-f57136c75378" providerId="ADAL" clId="{EC2E1C24-68AF-4B6E-9AC9-EAAC2D104A5B}" dt="2021-12-02T12:52:41.413" v="1105" actId="478"/>
          <ac:spMkLst>
            <pc:docMk/>
            <pc:sldMk cId="3124606494" sldId="1172"/>
            <ac:spMk id="67" creationId="{90B81018-32D2-46B1-A3CB-44CEA35BE2F9}"/>
          </ac:spMkLst>
        </pc:spChg>
        <pc:grpChg chg="del">
          <ac:chgData name="Gunnar Pettersson" userId="f4f354e7-9861-4a04-8b05-f57136c75378" providerId="ADAL" clId="{EC2E1C24-68AF-4B6E-9AC9-EAAC2D104A5B}" dt="2021-12-02T12:52:35.270" v="1103" actId="478"/>
          <ac:grpSpMkLst>
            <pc:docMk/>
            <pc:sldMk cId="3124606494" sldId="1172"/>
            <ac:grpSpMk id="28" creationId="{7D3B1F4E-5EEC-4B95-925C-44291C6FD93F}"/>
          </ac:grpSpMkLst>
        </pc:grpChg>
        <pc:grpChg chg="del">
          <ac:chgData name="Gunnar Pettersson" userId="f4f354e7-9861-4a04-8b05-f57136c75378" providerId="ADAL" clId="{EC2E1C24-68AF-4B6E-9AC9-EAAC2D104A5B}" dt="2021-12-02T12:52:35.270" v="1103" actId="478"/>
          <ac:grpSpMkLst>
            <pc:docMk/>
            <pc:sldMk cId="3124606494" sldId="1172"/>
            <ac:grpSpMk id="33" creationId="{AB8CE695-545B-4898-9382-7C38D53D03F3}"/>
          </ac:grpSpMkLst>
        </pc:grpChg>
        <pc:grpChg chg="del">
          <ac:chgData name="Gunnar Pettersson" userId="f4f354e7-9861-4a04-8b05-f57136c75378" providerId="ADAL" clId="{EC2E1C24-68AF-4B6E-9AC9-EAAC2D104A5B}" dt="2021-12-02T12:52:35.270" v="1103" actId="478"/>
          <ac:grpSpMkLst>
            <pc:docMk/>
            <pc:sldMk cId="3124606494" sldId="1172"/>
            <ac:grpSpMk id="37" creationId="{7E030387-C8D1-4A41-83FD-F2CD26108A5D}"/>
          </ac:grpSpMkLst>
        </pc:grpChg>
        <pc:grpChg chg="add mod">
          <ac:chgData name="Gunnar Pettersson" userId="f4f354e7-9861-4a04-8b05-f57136c75378" providerId="ADAL" clId="{EC2E1C24-68AF-4B6E-9AC9-EAAC2D104A5B}" dt="2021-12-02T12:52:37.373" v="1104"/>
          <ac:grpSpMkLst>
            <pc:docMk/>
            <pc:sldMk cId="3124606494" sldId="1172"/>
            <ac:grpSpMk id="51" creationId="{49C05803-1B9C-4427-93F5-21C61AC09BE2}"/>
          </ac:grpSpMkLst>
        </pc:grpChg>
        <pc:grpChg chg="add mod">
          <ac:chgData name="Gunnar Pettersson" userId="f4f354e7-9861-4a04-8b05-f57136c75378" providerId="ADAL" clId="{EC2E1C24-68AF-4B6E-9AC9-EAAC2D104A5B}" dt="2021-12-02T12:52:37.373" v="1104"/>
          <ac:grpSpMkLst>
            <pc:docMk/>
            <pc:sldMk cId="3124606494" sldId="1172"/>
            <ac:grpSpMk id="55" creationId="{3C6B5444-4CB2-4FD0-AD69-A6DF21443A19}"/>
          </ac:grpSpMkLst>
        </pc:grpChg>
        <pc:grpChg chg="add mod">
          <ac:chgData name="Gunnar Pettersson" userId="f4f354e7-9861-4a04-8b05-f57136c75378" providerId="ADAL" clId="{EC2E1C24-68AF-4B6E-9AC9-EAAC2D104A5B}" dt="2021-12-02T12:52:37.373" v="1104"/>
          <ac:grpSpMkLst>
            <pc:docMk/>
            <pc:sldMk cId="3124606494" sldId="1172"/>
            <ac:grpSpMk id="59" creationId="{281FAF6C-B639-492E-B080-10DF4F7F37DB}"/>
          </ac:grpSpMkLst>
        </pc:grpChg>
        <pc:grpChg chg="mod">
          <ac:chgData name="Gunnar Pettersson" userId="f4f354e7-9861-4a04-8b05-f57136c75378" providerId="ADAL" clId="{EC2E1C24-68AF-4B6E-9AC9-EAAC2D104A5B}" dt="2021-12-02T12:52:37.373" v="1104"/>
          <ac:grpSpMkLst>
            <pc:docMk/>
            <pc:sldMk cId="3124606494" sldId="1172"/>
            <ac:grpSpMk id="61" creationId="{14456F45-02D4-4B43-9462-99E13375DE0B}"/>
          </ac:grpSpMkLst>
        </pc:grpChg>
        <pc:picChg chg="add del mod">
          <ac:chgData name="Gunnar Pettersson" userId="f4f354e7-9861-4a04-8b05-f57136c75378" providerId="ADAL" clId="{EC2E1C24-68AF-4B6E-9AC9-EAAC2D104A5B}" dt="2021-12-02T12:52:41.413" v="1105" actId="478"/>
          <ac:picMkLst>
            <pc:docMk/>
            <pc:sldMk cId="3124606494" sldId="1172"/>
            <ac:picMk id="66" creationId="{D9CDBD44-B82D-4634-AFCD-07C92754FA87}"/>
          </ac:picMkLst>
        </pc:picChg>
        <pc:cxnChg chg="del">
          <ac:chgData name="Gunnar Pettersson" userId="f4f354e7-9861-4a04-8b05-f57136c75378" providerId="ADAL" clId="{EC2E1C24-68AF-4B6E-9AC9-EAAC2D104A5B}" dt="2021-12-02T12:52:35.270" v="1103" actId="478"/>
          <ac:cxnSpMkLst>
            <pc:docMk/>
            <pc:sldMk cId="3124606494" sldId="1172"/>
            <ac:cxnSpMk id="25" creationId="{93A4F62B-7989-42D3-9ACE-1798C07FBA77}"/>
          </ac:cxnSpMkLst>
        </pc:cxnChg>
        <pc:cxnChg chg="del">
          <ac:chgData name="Gunnar Pettersson" userId="f4f354e7-9861-4a04-8b05-f57136c75378" providerId="ADAL" clId="{EC2E1C24-68AF-4B6E-9AC9-EAAC2D104A5B}" dt="2021-12-02T12:52:35.270" v="1103" actId="478"/>
          <ac:cxnSpMkLst>
            <pc:docMk/>
            <pc:sldMk cId="3124606494" sldId="1172"/>
            <ac:cxnSpMk id="26" creationId="{202FF91C-598F-42FB-A548-1CA36303B64E}"/>
          </ac:cxnSpMkLst>
        </pc:cxnChg>
        <pc:cxnChg chg="del">
          <ac:chgData name="Gunnar Pettersson" userId="f4f354e7-9861-4a04-8b05-f57136c75378" providerId="ADAL" clId="{EC2E1C24-68AF-4B6E-9AC9-EAAC2D104A5B}" dt="2021-12-02T12:52:35.270" v="1103" actId="478"/>
          <ac:cxnSpMkLst>
            <pc:docMk/>
            <pc:sldMk cId="3124606494" sldId="1172"/>
            <ac:cxnSpMk id="27" creationId="{5FD7A291-4E6D-4982-9D8E-1B9DFC81DE20}"/>
          </ac:cxnSpMkLst>
        </pc:cxnChg>
        <pc:cxnChg chg="add mod">
          <ac:chgData name="Gunnar Pettersson" userId="f4f354e7-9861-4a04-8b05-f57136c75378" providerId="ADAL" clId="{EC2E1C24-68AF-4B6E-9AC9-EAAC2D104A5B}" dt="2021-12-02T12:52:37.373" v="1104"/>
          <ac:cxnSpMkLst>
            <pc:docMk/>
            <pc:sldMk cId="3124606494" sldId="1172"/>
            <ac:cxnSpMk id="48" creationId="{2ABD12F1-26ED-4029-8A47-14C8436E22A6}"/>
          </ac:cxnSpMkLst>
        </pc:cxnChg>
        <pc:cxnChg chg="add mod">
          <ac:chgData name="Gunnar Pettersson" userId="f4f354e7-9861-4a04-8b05-f57136c75378" providerId="ADAL" clId="{EC2E1C24-68AF-4B6E-9AC9-EAAC2D104A5B}" dt="2021-12-02T12:52:37.373" v="1104"/>
          <ac:cxnSpMkLst>
            <pc:docMk/>
            <pc:sldMk cId="3124606494" sldId="1172"/>
            <ac:cxnSpMk id="49" creationId="{15157BA5-92C9-490B-8B5A-C87851FBDEC5}"/>
          </ac:cxnSpMkLst>
        </pc:cxnChg>
        <pc:cxnChg chg="add mod">
          <ac:chgData name="Gunnar Pettersson" userId="f4f354e7-9861-4a04-8b05-f57136c75378" providerId="ADAL" clId="{EC2E1C24-68AF-4B6E-9AC9-EAAC2D104A5B}" dt="2021-12-02T12:52:37.373" v="1104"/>
          <ac:cxnSpMkLst>
            <pc:docMk/>
            <pc:sldMk cId="3124606494" sldId="1172"/>
            <ac:cxnSpMk id="50" creationId="{8928A83B-4E54-4BD8-91E0-62C580D07064}"/>
          </ac:cxnSpMkLst>
        </pc:cxnChg>
      </pc:sldChg>
      <pc:sldChg chg="delSp modSp mod">
        <pc:chgData name="Gunnar Pettersson" userId="f4f354e7-9861-4a04-8b05-f57136c75378" providerId="ADAL" clId="{EC2E1C24-68AF-4B6E-9AC9-EAAC2D104A5B}" dt="2021-12-02T12:58:05.886" v="1175" actId="478"/>
        <pc:sldMkLst>
          <pc:docMk/>
          <pc:sldMk cId="1539344561" sldId="1173"/>
        </pc:sldMkLst>
        <pc:spChg chg="del">
          <ac:chgData name="Gunnar Pettersson" userId="f4f354e7-9861-4a04-8b05-f57136c75378" providerId="ADAL" clId="{EC2E1C24-68AF-4B6E-9AC9-EAAC2D104A5B}" dt="2021-12-02T12:58:05.886" v="1175" actId="478"/>
          <ac:spMkLst>
            <pc:docMk/>
            <pc:sldMk cId="1539344561" sldId="1173"/>
            <ac:spMk id="2" creationId="{8811A1B9-BAA3-4D0C-9BDF-99A9830CB1F2}"/>
          </ac:spMkLst>
        </pc:spChg>
        <pc:spChg chg="mod">
          <ac:chgData name="Gunnar Pettersson" userId="f4f354e7-9861-4a04-8b05-f57136c75378" providerId="ADAL" clId="{EC2E1C24-68AF-4B6E-9AC9-EAAC2D104A5B}" dt="2021-11-10T07:35:33.006" v="194" actId="20577"/>
          <ac:spMkLst>
            <pc:docMk/>
            <pc:sldMk cId="1539344561" sldId="1173"/>
            <ac:spMk id="3" creationId="{19A79548-EBEC-4699-B218-F93A3935D69A}"/>
          </ac:spMkLst>
        </pc:spChg>
        <pc:spChg chg="mod">
          <ac:chgData name="Gunnar Pettersson" userId="f4f354e7-9861-4a04-8b05-f57136c75378" providerId="ADAL" clId="{EC2E1C24-68AF-4B6E-9AC9-EAAC2D104A5B}" dt="2021-11-10T07:35:44.195" v="196" actId="14100"/>
          <ac:spMkLst>
            <pc:docMk/>
            <pc:sldMk cId="1539344561" sldId="1173"/>
            <ac:spMk id="29" creationId="{04C904E3-0FCE-4B7D-8662-7EF515518207}"/>
          </ac:spMkLst>
        </pc:spChg>
      </pc:sldChg>
      <pc:sldChg chg="delSp modSp mod modNotesTx">
        <pc:chgData name="Gunnar Pettersson" userId="f4f354e7-9861-4a04-8b05-f57136c75378" providerId="ADAL" clId="{EC2E1C24-68AF-4B6E-9AC9-EAAC2D104A5B}" dt="2021-11-10T08:21:44.747" v="270" actId="478"/>
        <pc:sldMkLst>
          <pc:docMk/>
          <pc:sldMk cId="122676164" sldId="1175"/>
        </pc:sldMkLst>
        <pc:spChg chg="mod">
          <ac:chgData name="Gunnar Pettersson" userId="f4f354e7-9861-4a04-8b05-f57136c75378" providerId="ADAL" clId="{EC2E1C24-68AF-4B6E-9AC9-EAAC2D104A5B}" dt="2021-11-10T08:19:56.539" v="221" actId="20577"/>
          <ac:spMkLst>
            <pc:docMk/>
            <pc:sldMk cId="122676164" sldId="1175"/>
            <ac:spMk id="2" creationId="{6ED6F04E-3FFC-43D6-8980-6E493E8BD0D0}"/>
          </ac:spMkLst>
        </pc:spChg>
        <pc:spChg chg="mod">
          <ac:chgData name="Gunnar Pettersson" userId="f4f354e7-9861-4a04-8b05-f57136c75378" providerId="ADAL" clId="{EC2E1C24-68AF-4B6E-9AC9-EAAC2D104A5B}" dt="2021-11-10T08:20:31.400" v="229" actId="20577"/>
          <ac:spMkLst>
            <pc:docMk/>
            <pc:sldMk cId="122676164" sldId="1175"/>
            <ac:spMk id="9" creationId="{6AC551A1-52FC-41A3-83AD-41AAE98FC349}"/>
          </ac:spMkLst>
        </pc:spChg>
        <pc:spChg chg="del">
          <ac:chgData name="Gunnar Pettersson" userId="f4f354e7-9861-4a04-8b05-f57136c75378" providerId="ADAL" clId="{EC2E1C24-68AF-4B6E-9AC9-EAAC2D104A5B}" dt="2021-11-10T08:21:44.747" v="270" actId="478"/>
          <ac:spMkLst>
            <pc:docMk/>
            <pc:sldMk cId="122676164" sldId="1175"/>
            <ac:spMk id="27" creationId="{EB54F024-50C9-49E9-A14B-1A29799879F1}"/>
          </ac:spMkLst>
        </pc:spChg>
      </pc:sldChg>
      <pc:sldChg chg="addSp delSp modSp mod delAnim modAnim">
        <pc:chgData name="Gunnar Pettersson" userId="f4f354e7-9861-4a04-8b05-f57136c75378" providerId="ADAL" clId="{EC2E1C24-68AF-4B6E-9AC9-EAAC2D104A5B}" dt="2021-11-10T16:42:21.499" v="768" actId="20577"/>
        <pc:sldMkLst>
          <pc:docMk/>
          <pc:sldMk cId="4209776460" sldId="1176"/>
        </pc:sldMkLst>
        <pc:spChg chg="mod">
          <ac:chgData name="Gunnar Pettersson" userId="f4f354e7-9861-4a04-8b05-f57136c75378" providerId="ADAL" clId="{EC2E1C24-68AF-4B6E-9AC9-EAAC2D104A5B}" dt="2021-11-10T16:42:21.499" v="768" actId="20577"/>
          <ac:spMkLst>
            <pc:docMk/>
            <pc:sldMk cId="4209776460" sldId="1176"/>
            <ac:spMk id="39" creationId="{B1B45147-6D92-4D3F-9409-22D71C25F27F}"/>
          </ac:spMkLst>
        </pc:spChg>
        <pc:picChg chg="del">
          <ac:chgData name="Gunnar Pettersson" userId="f4f354e7-9861-4a04-8b05-f57136c75378" providerId="ADAL" clId="{EC2E1C24-68AF-4B6E-9AC9-EAAC2D104A5B}" dt="2021-11-10T16:39:54.512" v="739" actId="478"/>
          <ac:picMkLst>
            <pc:docMk/>
            <pc:sldMk cId="4209776460" sldId="1176"/>
            <ac:picMk id="10" creationId="{2DA17282-B92F-4487-939F-153B879EBEE0}"/>
          </ac:picMkLst>
        </pc:picChg>
        <pc:picChg chg="add mod">
          <ac:chgData name="Gunnar Pettersson" userId="f4f354e7-9861-4a04-8b05-f57136c75378" providerId="ADAL" clId="{EC2E1C24-68AF-4B6E-9AC9-EAAC2D104A5B}" dt="2021-11-10T16:39:59.929" v="740" actId="1076"/>
          <ac:picMkLst>
            <pc:docMk/>
            <pc:sldMk cId="4209776460" sldId="1176"/>
            <ac:picMk id="25" creationId="{25A8FEBF-7FD1-46EF-9CE0-9D3EEDE7611F}"/>
          </ac:picMkLst>
        </pc:picChg>
      </pc:sldChg>
    </pc:docChg>
  </pc:docChgLst>
  <pc:docChgLst>
    <pc:chgData name="Gunnar Pettersson" userId="f4f354e7-9861-4a04-8b05-f57136c75378" providerId="ADAL" clId="{D369BE17-BD5F-42D8-A683-60BD15F8B985}"/>
    <pc:docChg chg="modSld">
      <pc:chgData name="Gunnar Pettersson" userId="f4f354e7-9861-4a04-8b05-f57136c75378" providerId="ADAL" clId="{D369BE17-BD5F-42D8-A683-60BD15F8B985}" dt="2021-02-04T16:04:27.957" v="1" actId="1076"/>
      <pc:docMkLst>
        <pc:docMk/>
      </pc:docMkLst>
      <pc:sldChg chg="modSp mod">
        <pc:chgData name="Gunnar Pettersson" userId="f4f354e7-9861-4a04-8b05-f57136c75378" providerId="ADAL" clId="{D369BE17-BD5F-42D8-A683-60BD15F8B985}" dt="2021-02-04T16:04:27.957" v="1" actId="1076"/>
        <pc:sldMkLst>
          <pc:docMk/>
          <pc:sldMk cId="523964238" sldId="539"/>
        </pc:sldMkLst>
        <pc:spChg chg="mod">
          <ac:chgData name="Gunnar Pettersson" userId="f4f354e7-9861-4a04-8b05-f57136c75378" providerId="ADAL" clId="{D369BE17-BD5F-42D8-A683-60BD15F8B985}" dt="2021-02-04T16:04:27.957" v="1" actId="1076"/>
          <ac:spMkLst>
            <pc:docMk/>
            <pc:sldMk cId="523964238" sldId="539"/>
            <ac:spMk id="29" creationId="{03F6A5ED-CBF1-4CA4-9D85-7924DD6AAB04}"/>
          </ac:spMkLst>
        </pc:spChg>
        <pc:spChg chg="mod">
          <ac:chgData name="Gunnar Pettersson" userId="f4f354e7-9861-4a04-8b05-f57136c75378" providerId="ADAL" clId="{D369BE17-BD5F-42D8-A683-60BD15F8B985}" dt="2021-02-04T16:04:13.590" v="0" actId="1076"/>
          <ac:spMkLst>
            <pc:docMk/>
            <pc:sldMk cId="523964238" sldId="539"/>
            <ac:spMk id="32" creationId="{A17235A4-4738-4D65-8BD2-8F45510C7804}"/>
          </ac:spMkLst>
        </pc:spChg>
      </pc:sldChg>
    </pc:docChg>
  </pc:docChgLst>
  <pc:docChgLst>
    <pc:chgData name="Åke Kallenberg" userId="S::ake.kallenberg@svenskfotboll.se::5cedce94-d870-4105-81e2-49d176df3808" providerId="AD" clId="Web-{6681C1BA-346D-453F-BDD4-D6E0F6CD75E2}"/>
    <pc:docChg chg="modSld">
      <pc:chgData name="Åke Kallenberg" userId="S::ake.kallenberg@svenskfotboll.se::5cedce94-d870-4105-81e2-49d176df3808" providerId="AD" clId="Web-{6681C1BA-346D-453F-BDD4-D6E0F6CD75E2}" dt="2021-04-28T13:11:47.054" v="1" actId="1076"/>
      <pc:docMkLst>
        <pc:docMk/>
      </pc:docMkLst>
      <pc:sldChg chg="modSp">
        <pc:chgData name="Åke Kallenberg" userId="S::ake.kallenberg@svenskfotboll.se::5cedce94-d870-4105-81e2-49d176df3808" providerId="AD" clId="Web-{6681C1BA-346D-453F-BDD4-D6E0F6CD75E2}" dt="2021-04-28T13:11:47.054" v="1" actId="1076"/>
        <pc:sldMkLst>
          <pc:docMk/>
          <pc:sldMk cId="2037570035" sldId="388"/>
        </pc:sldMkLst>
        <pc:grpChg chg="mod">
          <ac:chgData name="Åke Kallenberg" userId="S::ake.kallenberg@svenskfotboll.se::5cedce94-d870-4105-81e2-49d176df3808" providerId="AD" clId="Web-{6681C1BA-346D-453F-BDD4-D6E0F6CD75E2}" dt="2021-04-28T13:11:47.054" v="1" actId="1076"/>
          <ac:grpSpMkLst>
            <pc:docMk/>
            <pc:sldMk cId="2037570035" sldId="388"/>
            <ac:grpSpMk id="65" creationId="{4678E592-A1CE-4B1F-BE2C-345FB11A26B7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21306594488189"/>
          <c:y val="7.671093278106958E-2"/>
          <c:w val="0.54136368110236222"/>
          <c:h val="0.81204547169995867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Träning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239-4E6A-AB57-72343F5E1AD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239-4E6A-AB57-72343F5E1AD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239-4E6A-AB57-72343F5E1AD6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239-4E6A-AB57-72343F5E1AD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239-4E6A-AB57-72343F5E1AD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239-4E6A-AB57-72343F5E1AD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239-4E6A-AB57-72343F5E1AD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239-4E6A-AB57-72343F5E1AD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Blad1!$A$2:$A$5</c:f>
              <c:numCache>
                <c:formatCode>General</c:formatCode>
                <c:ptCount val="4"/>
              </c:numCache>
            </c:numRef>
          </c:cat>
          <c:val>
            <c:numRef>
              <c:f>Blad1!$B$2:$B$5</c:f>
              <c:numCache>
                <c:formatCode>General</c:formatCode>
                <c:ptCount val="4"/>
                <c:pt idx="0">
                  <c:v>10</c:v>
                </c:pt>
                <c:pt idx="1">
                  <c:v>40</c:v>
                </c:pt>
                <c:pt idx="2">
                  <c:v>40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39-4E6A-AB57-72343F5E1AD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6CA3076-48EE-4D90-AF72-0859E7386B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DEDADE7-8D5C-4DC7-8AD9-B8924514CA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683B1-67FE-4DAF-A90D-2AD2A1A21812}" type="datetimeFigureOut">
              <a:rPr lang="sv-SE" smtClean="0"/>
              <a:t>2021-12-15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296765D-F510-4463-BC2E-07C0A8CF4C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012A4D3-E527-4A19-9C99-D983D64A73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ED39F-3EDD-490E-A12A-A5BE458A854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2104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2021-12-15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Hälsa deltagarna välkomna och presentera dig själv.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A290A-5FB3-9B45-86BA-5F814E6061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487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Förklara att det är en process att sluta spela fotboll. </a:t>
            </a:r>
          </a:p>
          <a:p>
            <a:pPr marL="228600" indent="-228600">
              <a:buAutoNum type="arabicPeriod"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Börja tvivla: Tex någon eller några negativa händelser gör att jag ifrågasätter om jag vill spela fotboll.</a:t>
            </a:r>
          </a:p>
          <a:p>
            <a:pPr marL="228600" indent="-228600">
              <a:buAutoNum type="arabicPeriod"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Börja fundera på andra aktiviteter: Vad kan jag göra istället för att spela fotboll? </a:t>
            </a:r>
          </a:p>
          <a:p>
            <a:pPr marL="228600" indent="-228600">
              <a:buAutoNum type="arabicPeriod"/>
            </a:pPr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Bestämmer sig för att sluta: I detta stadie är det svårt att hindra avslutsprocessen.</a:t>
            </a:r>
          </a:p>
          <a:p>
            <a:pPr marL="228600" lvl="0" indent="-228600">
              <a:buFont typeface="+mj-lt"/>
              <a:buAutoNum type="arabicPeriod"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Skapar ny identitet: Jag identifierar mig inte längre som fotbollsspelare.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Animering 1: Samtala i små grupper eller i helgrupp: Fokusera på de första två stegen i avslutsprocessen och på att skapa individuella lösningar för utifrån varje spelares situation – låt alla spela match.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Animering 2: Se till att skadade spelare direkt tar kontakt med Råd &amp; vård. Tjänsten är gratis. Låt deltagarna lägga in numret i mobilen.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81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Berätta att ni nu byter avsnitt till match.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5511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Förklara att reglerna gäller medan rekommendationerna inte är tvingande. Tex att ha 3 avbytare kanske inte alltid är möjligt eller lämpligt.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 svenskfotboll.se/spelformer finns det foldrar och regler att läsa eller ladda ner kostnadsfritt. Skriv gärna ut och ge till föräldrar.</a:t>
            </a: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7884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11 mot 11 fotboll spelas på samma planer och med samma mål som seniorfotbollen.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 måtten innehåller decimaler beror på att de från början är framtagna i England i andra måttenheter än meter.</a:t>
            </a:r>
          </a:p>
          <a:p>
            <a:endParaRPr lang="sv-S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45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Förklara att figuren gäller i all fotboll.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spelformen 11 mot 11 bör spelarna kunna uppfatta vilket skede laget är 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 </a:t>
            </a:r>
            <a:r>
              <a:rPr lang="sv-S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film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,´</a:t>
            </a:r>
            <a:r>
              <a:rPr lang="sv-S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Komma</a:t>
            </a:r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till avslut och göra mål, 11 mot 11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under spelet – spelets skeden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 fliken spelet i spelarutbildningsplanen för spelformen 9 mot 9. Förklara att det finns filmer under varje skede + filmerna under möjligheter i spelet som visar olika färdigheter och metoder.</a:t>
            </a:r>
          </a:p>
          <a:p>
            <a:endParaRPr lang="sv-S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859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Samtala i små grupper (ca 4/grupp): Härled till filmen. MV delaktig + spelbredd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640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Berätta att ni nu byter avsnitt till träning.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0197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Nytt från oktober 2021 är att alla övningar är gratis om man har ett konto på fotbollsportalen (gratis registrering)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Animering 1: Visa hur deltagarna registrerar sig.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Animering 2: Uppmuntra deltagarna att fota bilden.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 sidan för träning på fotbollsportalen. Förklara att det finns exempelträningar för alla spelets skeden.</a:t>
            </a:r>
          </a:p>
          <a:p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 träningspass, komma till avslut och göra mål, 11 mot 11. 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Inkl. övningarnas skisser, texter och filmer. Förklara att det är bra att variera ifall MV är med utespelarna eller tränar själva med MV-tränaren.</a:t>
            </a:r>
          </a:p>
          <a:p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 även en </a:t>
            </a:r>
            <a:r>
              <a:rPr lang="sv-S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fysövning</a:t>
            </a:r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förklara att övningarna kan läggas in under eller i samband med träning.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22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Många vuxna med tydlig rollfördelning ger förutsättningar att se alla. 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Matchlik och positionsspecifik träning kan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innebära att spelarna spelar i sin position även i träning.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Fotbollaktioner med hög fart och kraft behöver ske med vila emellan. Ta korta avbrott för att spelarna ska kunna ge allt när de kör.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Hänvisa sista punkten och träningsinnehållet till filmerna ni sett om spelet.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2744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Låt deltagarna komma med förslag på svar i små grupper.</a:t>
            </a:r>
          </a:p>
          <a:p>
            <a:r>
              <a:rPr lang="sv-S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Förslag på svar: </a:t>
            </a:r>
            <a:br>
              <a:rPr lang="sv-SE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sv-S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Rollfördelning tränare – vem gör vad, inklusive uppmärksamma målvakten?</a:t>
            </a:r>
          </a:p>
          <a:p>
            <a:r>
              <a:rPr lang="sv-S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Riktningsbestämda övningar, välj ytor på planen efter där det sker i match – tex spela i planens längdriktning. Låt spelarna vara i sina positioner på övningar.</a:t>
            </a:r>
            <a:br>
              <a:rPr lang="sv-S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sv-S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Ställ om möjligt upp övningarna innan träningen.</a:t>
            </a:r>
          </a:p>
          <a:p>
            <a:r>
              <a:rPr lang="sv-S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Uppmuntra till att vara lösningsorienterad – hur kan utmaningar lösas som tex för få tränare, för lite bollar etc. Låt deltagarna tipsa varandra.</a:t>
            </a:r>
            <a:endParaRPr lang="sv-S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9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Låt deltagarna kort presentera sig själva.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193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Sträva efter att ge utrymme för individuella önskemål. T.ex. vad gäller antal träningar.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Tänk på spelares totala belastning. Var särskilt uppmärksam på dubbelidrottare eller spelare som har fotboll i skolan.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 försiktig med spelare som spelar i flera lag. Sträva efter att spelarna inte snittar mer än 1,5 match per vecka.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3212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 film: Spelformen 11 mot 11.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Uppmuntra deltagarna att reflektera över hur de ska arbeta i sitt lag under säsongen.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7472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Förklara var deltagarna hittar de olika materialen. Materialen ingår i TUC samt kan köpas på fotbollsportalen.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3048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spelformen 11 mot 11 bör ledare gå tränarutbildning C och B Ungdom om detta inte redan har skett.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 ledare som har gått Tränarutbildning B Ungdom är det lämpligt att gå vidare med Tränarutbildning A Ungdom under denna spelform. 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rekommenderas att minst någon ledare går Målvaktstränarutbildning C och gärna Målvaktstränarutbildning B.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C består av 2 heldagar med hemuppgifter emellan.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TUBU består av 4 heldagar med förförståelse för kursen innan och hemuppgifter emellan (Förförståelse - 2 dagar – hemuppgifter – 2 dagar).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TUAU består av 4 heldagar med hemuppgifter både före och efter tillfälle 1 (hemuppgifter – 2 dagar – hemuppgifter – 2 dagar).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Tryck på att det är viktigt att gå tränarutbildning för att på bästa sätt kunna skapa bra verksamhet för ungdomarna. Spelformsutbildningarna är endast ett komplement till tränarutbildning.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 progressionen och hänvisa till hemsidan för detaljer.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44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Varje distrikt lägger in sina uppgifter och upplägg.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603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Tacka för det visade intresset och önska alla lycka till med säsongen.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A290A-5FB3-9B45-86BA-5F814E6061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43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Första delen handlar om helheten kring barn- och ungdomsfotboll men är riktad mot 11 mot 11.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 delen handlar specifikt om spelformen 11 mot 11 och dess innehåll enligt Spelarutbildningsplanen.</a:t>
            </a: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8121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Fotbollens spela, lek och lär ligger som grund för all barn- och ungdomsfotboll i Sverige och baseras på fem riktlinjer. 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Animering 1: Utifrån innehållet i FSLL har SvFF tagit fram en Spelarutbildningsplan (SUP) och Nationella Spelformer (SF). SUP är rekommendationer för att skapa bra lärande. Spelreglerna gäller i hela landet och delas upp i 5 spelformer. 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Animering 2: Utifrån innehållet i FSLL, SUP och SF har SvFF skapat tränarutbildningar (TU) domarutbildningar. Här fördjupar sig tränare och domare i hur de jobbar praktiskt utifrån SUP och spelreglerna.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147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Låt deltagarna ta del av riktlinjerna.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Berätta att varje riktlinje har en flik med filmer på webbplatsen.</a:t>
            </a:r>
            <a:endParaRPr lang="sv-S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 film: hållbart idrottande – Motivation till fotboll genom livet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Webbmaterialet är fritt tillgängligt – kan användas på möten med föräldrar och spelare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070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Låt deltagarna reflektera och ge varandra tips i små grupper (ca 4/grupp).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Förslag på svar: 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Var flexibel och skapa individuella lösningar utifrån varje spelares förutsättningar – tex antal träningar.</a:t>
            </a:r>
            <a:b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Lyssna på spelarna.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792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Poängtera även att Spelformerna och Spelarutbildningsplanen hänger ihop och båda syftar till att skapa bra spelarutbildning. Innehållet stegras succesivt och handlar om vad som bör prioriteras i träning och match i de olika spelformerna.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6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Berätta att ni nu byter avsnitt till ledarskap. Poängtera att miljön och ledarskapet är avgörande för spelarnas motivation. Utgå från att motivation uppstår i en god miljö – istället för att tänka att en del barn har motivation och andra inte.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070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Baseras på studier på fotbollsspelare i Sverige (Ivarsson + Brusvik)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Förklaring till ringarna: Spelarens upplevelser kan sägas vara ”inre faktorer” och förutsättningar ”yttre faktorer”. Välmående, t.ex. skador är ett exempel som är mellan inre och yttre faktorer och har därför en egen kategori. </a:t>
            </a: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63A3-F6DA-432C-A68C-0B1EB56ED5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7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3E94F94-17D9-4A37-8863-5976C764D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897" y="2616299"/>
            <a:ext cx="6628703" cy="1260376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656897" y="4433986"/>
            <a:ext cx="4639503" cy="5666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Presentatörens namn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5EECE34A-7D3D-49E5-885E-D1525204167C}"/>
              </a:ext>
            </a:extLst>
          </p:cNvPr>
          <p:cNvCxnSpPr/>
          <p:nvPr userDrawn="1"/>
        </p:nvCxnSpPr>
        <p:spPr>
          <a:xfrm>
            <a:off x="515937" y="403225"/>
            <a:ext cx="10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AA6886F-C0AD-4986-AA6F-2503BF6ED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6452" y="1627664"/>
            <a:ext cx="2249825" cy="3503960"/>
          </a:xfrm>
          <a:prstGeom prst="rect">
            <a:avLst/>
          </a:prstGeo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396BEC56-A592-4E2C-940B-D26AB0074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897" y="2299442"/>
            <a:ext cx="2524953" cy="251671"/>
          </a:xfr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Datum </a:t>
            </a:r>
          </a:p>
        </p:txBody>
      </p:sp>
    </p:spTree>
    <p:extLst>
      <p:ext uri="{BB962C8B-B14F-4D97-AF65-F5344CB8AC3E}">
        <p14:creationId xmlns:p14="http://schemas.microsoft.com/office/powerpoint/2010/main" val="382321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367F04-5C5B-4065-8051-25FF42D24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6675" y="131444"/>
            <a:ext cx="1050354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278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A399D945-546C-4F49-AA95-9EC55052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16E003A7-1DD6-4630-AA32-D032A1BF7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Nationella spelformer, utbildning 11 mot 11 (15-19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300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3E94F94-17D9-4A37-8863-5976C764D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897" y="2616299"/>
            <a:ext cx="6628703" cy="1260376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656897" y="4433986"/>
            <a:ext cx="4639503" cy="5666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Presentatörens namn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5EECE34A-7D3D-49E5-885E-D1525204167C}"/>
              </a:ext>
            </a:extLst>
          </p:cNvPr>
          <p:cNvCxnSpPr/>
          <p:nvPr userDrawn="1"/>
        </p:nvCxnSpPr>
        <p:spPr>
          <a:xfrm>
            <a:off x="515937" y="403225"/>
            <a:ext cx="10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AA6886F-C0AD-4986-AA6F-2503BF6ED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6452" y="1627664"/>
            <a:ext cx="2249825" cy="3503960"/>
          </a:xfrm>
          <a:prstGeom prst="rect">
            <a:avLst/>
          </a:prstGeo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396BEC56-A592-4E2C-940B-D26AB0074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897" y="2299442"/>
            <a:ext cx="2524953" cy="251671"/>
          </a:xfr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Datum </a:t>
            </a:r>
          </a:p>
        </p:txBody>
      </p:sp>
    </p:spTree>
    <p:extLst>
      <p:ext uri="{BB962C8B-B14F-4D97-AF65-F5344CB8AC3E}">
        <p14:creationId xmlns:p14="http://schemas.microsoft.com/office/powerpoint/2010/main" val="2763293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6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6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90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5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21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459577"/>
            <a:ext cx="2339975" cy="1979255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BFF101C-C86F-4515-A419-2CCAA0751B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1624" y="1459578"/>
            <a:ext cx="7606739" cy="4535130"/>
          </a:xfrm>
        </p:spPr>
        <p:txBody>
          <a:bodyPr/>
          <a:lstStyle>
            <a:lvl1pPr marL="0" indent="0" defTabSz="7620000">
              <a:buNone/>
              <a:tabLst>
                <a:tab pos="1435100" algn="l"/>
                <a:tab pos="6724650" algn="l"/>
              </a:tabLst>
              <a:defRPr>
                <a:solidFill>
                  <a:schemeClr val="bg1"/>
                </a:solidFill>
              </a:defRPr>
            </a:lvl1pPr>
            <a:lvl2pPr marL="198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2pPr>
            <a:lvl3pPr marL="396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3pPr>
            <a:lvl4pPr marL="594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4pPr>
            <a:lvl5pPr marL="792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B92DFF91-C663-4B6C-B51E-1C833F49BCD2}"/>
              </a:ext>
            </a:extLst>
          </p:cNvPr>
          <p:cNvSpPr txBox="1"/>
          <p:nvPr userDrawn="1"/>
        </p:nvSpPr>
        <p:spPr>
          <a:xfrm>
            <a:off x="0" y="-517153"/>
            <a:ext cx="12192000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komma till nästa information i agendan, använd TAB. Det finns tre tabbar i textplatshållaren. Rekommenderat är att använda linjal när man använder tabbar. Gå till Visa och klicka i Linjal.</a:t>
            </a:r>
          </a:p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Texten som ska vara i fetstil måste markeras manuellt.</a:t>
            </a:r>
          </a:p>
        </p:txBody>
      </p:sp>
    </p:spTree>
    <p:extLst>
      <p:ext uri="{BB962C8B-B14F-4D97-AF65-F5344CB8AC3E}">
        <p14:creationId xmlns:p14="http://schemas.microsoft.com/office/powerpoint/2010/main" val="1815421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toning över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4DE646D-F9AB-4AD0-94A0-A6FEBB539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829973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1012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6102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2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10242000" cy="770256"/>
          </a:xfrm>
        </p:spPr>
        <p:txBody>
          <a:bodyPr anchor="b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4932363" cy="3422650"/>
          </a:xfrm>
        </p:spPr>
        <p:txBody>
          <a:bodyPr/>
          <a:lstStyle>
            <a:lvl1pPr>
              <a:buClrTx/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562225"/>
            <a:ext cx="4932363" cy="3422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16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text 1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095999" y="1350455"/>
            <a:ext cx="4930225" cy="1294422"/>
          </a:xfrm>
        </p:spPr>
        <p:txBody>
          <a:bodyPr anchor="t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844801"/>
            <a:ext cx="4932363" cy="3140074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D223BB1E-35AF-4D1E-B8FC-5C3E4F3E19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4225" y="1173479"/>
            <a:ext cx="4932363" cy="51660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sv-SE" dirty="0"/>
              <a:t> Klicka för att infoga bild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99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9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6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6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2" name="Platshållare för innehåll 11"/>
          <p:cNvSpPr>
            <a:spLocks noGrp="1"/>
          </p:cNvSpPr>
          <p:nvPr>
            <p:ph sz="quarter" idx="13"/>
          </p:nvPr>
        </p:nvSpPr>
        <p:spPr>
          <a:xfrm>
            <a:off x="784223" y="2561954"/>
            <a:ext cx="10242000" cy="342292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541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367F04-5C5B-4065-8051-25FF42D24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6675" y="131444"/>
            <a:ext cx="1050354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2555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A399D945-546C-4F49-AA95-9EC55052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16E003A7-1DD6-4630-AA32-D032A1BF7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Nationella spelformer, utbildning 11 mot 11 (15-19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409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3E94F94-17D9-4A37-8863-5976C764D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897" y="2616299"/>
            <a:ext cx="6628703" cy="1260376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656897" y="4433986"/>
            <a:ext cx="4639503" cy="5666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Presentatörens namn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5EECE34A-7D3D-49E5-885E-D1525204167C}"/>
              </a:ext>
            </a:extLst>
          </p:cNvPr>
          <p:cNvCxnSpPr/>
          <p:nvPr userDrawn="1"/>
        </p:nvCxnSpPr>
        <p:spPr>
          <a:xfrm>
            <a:off x="515937" y="403225"/>
            <a:ext cx="10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AA6886F-C0AD-4986-AA6F-2503BF6ED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6452" y="1627664"/>
            <a:ext cx="2249825" cy="3503960"/>
          </a:xfrm>
          <a:prstGeom prst="rect">
            <a:avLst/>
          </a:prstGeo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396BEC56-A592-4E2C-940B-D26AB0074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897" y="2299442"/>
            <a:ext cx="2524953" cy="251671"/>
          </a:xfr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Datum </a:t>
            </a:r>
          </a:p>
        </p:txBody>
      </p:sp>
    </p:spTree>
    <p:extLst>
      <p:ext uri="{BB962C8B-B14F-4D97-AF65-F5344CB8AC3E}">
        <p14:creationId xmlns:p14="http://schemas.microsoft.com/office/powerpoint/2010/main" val="425097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6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6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38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5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39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459577"/>
            <a:ext cx="2339975" cy="1979255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BFF101C-C86F-4515-A419-2CCAA0751B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1624" y="1459578"/>
            <a:ext cx="7606739" cy="4535130"/>
          </a:xfrm>
        </p:spPr>
        <p:txBody>
          <a:bodyPr/>
          <a:lstStyle>
            <a:lvl1pPr marL="0" indent="0" defTabSz="7620000">
              <a:buNone/>
              <a:tabLst>
                <a:tab pos="1435100" algn="l"/>
                <a:tab pos="6724650" algn="l"/>
              </a:tabLst>
              <a:defRPr>
                <a:solidFill>
                  <a:schemeClr val="bg1"/>
                </a:solidFill>
              </a:defRPr>
            </a:lvl1pPr>
            <a:lvl2pPr marL="198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2pPr>
            <a:lvl3pPr marL="396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3pPr>
            <a:lvl4pPr marL="594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4pPr>
            <a:lvl5pPr marL="792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B92DFF91-C663-4B6C-B51E-1C833F49BCD2}"/>
              </a:ext>
            </a:extLst>
          </p:cNvPr>
          <p:cNvSpPr txBox="1"/>
          <p:nvPr userDrawn="1"/>
        </p:nvSpPr>
        <p:spPr>
          <a:xfrm>
            <a:off x="0" y="-517153"/>
            <a:ext cx="12192000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komma till nästa information i agendan, använd TAB. Det finns tre tabbar i textplatshållaren. Rekommenderat är att använda linjal när man använder tabbar. Gå till Visa och klicka i Linjal.</a:t>
            </a:r>
          </a:p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Texten som ska vara i fetstil måste markeras manuellt.</a:t>
            </a:r>
          </a:p>
        </p:txBody>
      </p:sp>
    </p:spTree>
    <p:extLst>
      <p:ext uri="{BB962C8B-B14F-4D97-AF65-F5344CB8AC3E}">
        <p14:creationId xmlns:p14="http://schemas.microsoft.com/office/powerpoint/2010/main" val="1994019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toning över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4DE646D-F9AB-4AD0-94A0-A6FEBB539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829973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7299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704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2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10242000" cy="770256"/>
          </a:xfrm>
        </p:spPr>
        <p:txBody>
          <a:bodyPr anchor="b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4932363" cy="3422650"/>
          </a:xfrm>
        </p:spPr>
        <p:txBody>
          <a:bodyPr/>
          <a:lstStyle>
            <a:lvl1pPr>
              <a:buClrTx/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562225"/>
            <a:ext cx="4932363" cy="3422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23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5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9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text 1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095999" y="1350455"/>
            <a:ext cx="4930225" cy="1294422"/>
          </a:xfrm>
        </p:spPr>
        <p:txBody>
          <a:bodyPr anchor="t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844801"/>
            <a:ext cx="4932363" cy="3140074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D223BB1E-35AF-4D1E-B8FC-5C3E4F3E19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4225" y="1173479"/>
            <a:ext cx="4932363" cy="51660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sv-SE" dirty="0"/>
              <a:t> Klicka för att infoga bild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80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99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2" name="Platshållare för innehåll 11"/>
          <p:cNvSpPr>
            <a:spLocks noGrp="1"/>
          </p:cNvSpPr>
          <p:nvPr>
            <p:ph sz="quarter" idx="13"/>
          </p:nvPr>
        </p:nvSpPr>
        <p:spPr>
          <a:xfrm>
            <a:off x="784223" y="2561954"/>
            <a:ext cx="10242000" cy="342292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6909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367F04-5C5B-4065-8051-25FF42D24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6675" y="131444"/>
            <a:ext cx="1050354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1859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A399D945-546C-4F49-AA95-9EC55052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16E003A7-1DD6-4630-AA32-D032A1BF7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Nationella spelformer, utbildning 11 mot 11 (15-19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4494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3E94F94-17D9-4A37-8863-5976C764D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897" y="2616299"/>
            <a:ext cx="6628703" cy="1260376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656897" y="4433986"/>
            <a:ext cx="4639503" cy="5666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Presentatörens namn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5EECE34A-7D3D-49E5-885E-D1525204167C}"/>
              </a:ext>
            </a:extLst>
          </p:cNvPr>
          <p:cNvCxnSpPr/>
          <p:nvPr userDrawn="1"/>
        </p:nvCxnSpPr>
        <p:spPr>
          <a:xfrm>
            <a:off x="515937" y="403225"/>
            <a:ext cx="10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AA6886F-C0AD-4986-AA6F-2503BF6ED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6452" y="1627664"/>
            <a:ext cx="2249825" cy="3503960"/>
          </a:xfrm>
          <a:prstGeom prst="rect">
            <a:avLst/>
          </a:prstGeo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396BEC56-A592-4E2C-940B-D26AB0074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897" y="2299442"/>
            <a:ext cx="2524953" cy="251671"/>
          </a:xfr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Datum </a:t>
            </a:r>
          </a:p>
        </p:txBody>
      </p:sp>
    </p:spTree>
    <p:extLst>
      <p:ext uri="{BB962C8B-B14F-4D97-AF65-F5344CB8AC3E}">
        <p14:creationId xmlns:p14="http://schemas.microsoft.com/office/powerpoint/2010/main" val="51576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6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6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3 mot 3 (6-7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86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5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3 mot 3 (6-7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84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459577"/>
            <a:ext cx="2339975" cy="1979255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BFF101C-C86F-4515-A419-2CCAA0751B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1624" y="1459578"/>
            <a:ext cx="7606739" cy="4535130"/>
          </a:xfrm>
        </p:spPr>
        <p:txBody>
          <a:bodyPr/>
          <a:lstStyle>
            <a:lvl1pPr marL="0" indent="0" defTabSz="7620000">
              <a:buNone/>
              <a:tabLst>
                <a:tab pos="1435100" algn="l"/>
                <a:tab pos="6724650" algn="l"/>
              </a:tabLst>
              <a:defRPr>
                <a:solidFill>
                  <a:schemeClr val="bg1"/>
                </a:solidFill>
              </a:defRPr>
            </a:lvl1pPr>
            <a:lvl2pPr marL="198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2pPr>
            <a:lvl3pPr marL="396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3pPr>
            <a:lvl4pPr marL="594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4pPr>
            <a:lvl5pPr marL="792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3 mot 3 (6-7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B92DFF91-C663-4B6C-B51E-1C833F49BCD2}"/>
              </a:ext>
            </a:extLst>
          </p:cNvPr>
          <p:cNvSpPr txBox="1"/>
          <p:nvPr userDrawn="1"/>
        </p:nvSpPr>
        <p:spPr>
          <a:xfrm>
            <a:off x="0" y="-517153"/>
            <a:ext cx="12192000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komma till nästa information i agendan, använd TAB. Det finns tre tabbar i textplatshållaren. Rekommenderat är att använda linjal när man använder tabbar. Gå till Visa och klicka i Linjal.</a:t>
            </a:r>
          </a:p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Texten som ska vara i fetstil måste markeras manuellt.</a:t>
            </a:r>
          </a:p>
        </p:txBody>
      </p:sp>
    </p:spTree>
    <p:extLst>
      <p:ext uri="{BB962C8B-B14F-4D97-AF65-F5344CB8AC3E}">
        <p14:creationId xmlns:p14="http://schemas.microsoft.com/office/powerpoint/2010/main" val="3371656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toning över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4DE646D-F9AB-4AD0-94A0-A6FEBB539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829973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3 mot 3 (6-7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090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3 mot 3 (6-7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0405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459577"/>
            <a:ext cx="2339975" cy="1979255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BFF101C-C86F-4515-A419-2CCAA0751B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1624" y="1459578"/>
            <a:ext cx="7606739" cy="4535130"/>
          </a:xfrm>
        </p:spPr>
        <p:txBody>
          <a:bodyPr/>
          <a:lstStyle>
            <a:lvl1pPr marL="0" indent="0" defTabSz="7620000">
              <a:buNone/>
              <a:tabLst>
                <a:tab pos="1435100" algn="l"/>
                <a:tab pos="6724650" algn="l"/>
              </a:tabLst>
              <a:defRPr>
                <a:solidFill>
                  <a:schemeClr val="bg1"/>
                </a:solidFill>
              </a:defRPr>
            </a:lvl1pPr>
            <a:lvl2pPr marL="198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2pPr>
            <a:lvl3pPr marL="396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3pPr>
            <a:lvl4pPr marL="594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4pPr>
            <a:lvl5pPr marL="792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B92DFF91-C663-4B6C-B51E-1C833F49BCD2}"/>
              </a:ext>
            </a:extLst>
          </p:cNvPr>
          <p:cNvSpPr txBox="1"/>
          <p:nvPr userDrawn="1"/>
        </p:nvSpPr>
        <p:spPr>
          <a:xfrm>
            <a:off x="0" y="-517153"/>
            <a:ext cx="12192000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komma till nästa information i agendan, använd TAB. Det finns tre tabbar i textplatshållaren. Rekommenderat är att använda linjal när man använder tabbar. Gå till Visa och klicka i Linjal.</a:t>
            </a:r>
          </a:p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Texten som ska vara i fetstil måste markeras manuellt.</a:t>
            </a:r>
          </a:p>
        </p:txBody>
      </p:sp>
    </p:spTree>
    <p:extLst>
      <p:ext uri="{BB962C8B-B14F-4D97-AF65-F5344CB8AC3E}">
        <p14:creationId xmlns:p14="http://schemas.microsoft.com/office/powerpoint/2010/main" val="904002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2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10242000" cy="770256"/>
          </a:xfrm>
        </p:spPr>
        <p:txBody>
          <a:bodyPr anchor="b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4932363" cy="3422650"/>
          </a:xfrm>
        </p:spPr>
        <p:txBody>
          <a:bodyPr/>
          <a:lstStyle>
            <a:lvl1pPr>
              <a:buClrTx/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562225"/>
            <a:ext cx="4932363" cy="3422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spelformer, utbildning 3 mot 3 (6-7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66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text 1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095999" y="1350455"/>
            <a:ext cx="4930225" cy="1294422"/>
          </a:xfrm>
        </p:spPr>
        <p:txBody>
          <a:bodyPr anchor="t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844801"/>
            <a:ext cx="4932363" cy="3140074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D223BB1E-35AF-4D1E-B8FC-5C3E4F3E19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4225" y="1173479"/>
            <a:ext cx="4932363" cy="51660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sv-SE" dirty="0"/>
              <a:t> Klicka för att infoga bild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spelformer, utbildning 3 mot 3 (6-7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74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99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2" name="Platshållare för innehåll 11"/>
          <p:cNvSpPr>
            <a:spLocks noGrp="1"/>
          </p:cNvSpPr>
          <p:nvPr>
            <p:ph sz="quarter" idx="13"/>
          </p:nvPr>
        </p:nvSpPr>
        <p:spPr>
          <a:xfrm>
            <a:off x="784223" y="2561954"/>
            <a:ext cx="10242000" cy="342292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spelformer, utbildning 3 mot 3 (6-7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8317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spelformer, utbildning 3 mot 3 (6-7 år)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367F04-5C5B-4065-8051-25FF42D24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6675" y="131444"/>
            <a:ext cx="1050354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5202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A399D945-546C-4F49-AA95-9EC55052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16E003A7-1DD6-4630-AA32-D032A1BF7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Nationella spelformer, utbildning 3 mot 3 (6-7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8291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7356954-6D52-2C42-9FB8-9C2A685D9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9400" y="2057399"/>
            <a:ext cx="4725988" cy="4145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BA622FA-057F-1A49-82FD-00EAE58B1E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7016" y="2057400"/>
            <a:ext cx="5754758" cy="414569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800" b="0" i="0">
                <a:latin typeface="Stag Sans Book" panose="020B05030400000200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skriva text</a:t>
            </a:r>
          </a:p>
          <a:p>
            <a:pPr lvl="0"/>
            <a:endParaRPr lang="sv-SE" dirty="0"/>
          </a:p>
          <a:p>
            <a:pPr lvl="0"/>
            <a:endParaRPr lang="sv-SE"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69BF31EF-C7E4-B447-A696-0FF9F2901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496954"/>
            <a:ext cx="9531626" cy="773252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5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30D5A097-E4FE-8C49-A497-01F091472B0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7016" y="1111182"/>
            <a:ext cx="9531625" cy="40950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4196211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 - V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7356954-6D52-2C42-9FB8-9C2A685D9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9400" y="2057399"/>
            <a:ext cx="4725988" cy="4145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BA622FA-057F-1A49-82FD-00EAE58B1E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7016" y="2057400"/>
            <a:ext cx="5754758" cy="414569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800" b="0" i="0">
                <a:latin typeface="Stag Sans Book" panose="020B05030400000200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skriva text</a:t>
            </a:r>
          </a:p>
          <a:p>
            <a:pPr lvl="0"/>
            <a:endParaRPr lang="sv-SE" dirty="0"/>
          </a:p>
          <a:p>
            <a:pPr lvl="0"/>
            <a:endParaRPr lang="sv-SE"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69BF31EF-C7E4-B447-A696-0FF9F2901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496954"/>
            <a:ext cx="9531626" cy="773252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5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30D5A097-E4FE-8C49-A497-01F091472B0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7016" y="1111182"/>
            <a:ext cx="9531625" cy="40950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19555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Blå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6740856C-93DD-0944-B10D-9A15F5964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566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53C3427-9420-AF4A-9468-4ECB06C1B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200"/>
              </a:lnSpc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0353C1-1F12-7148-9995-957CB319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388B9E1E-C439-7949-9F01-AA291BB865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9341" y="342419"/>
            <a:ext cx="682699" cy="10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032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Frie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0D308B3-A2B0-F843-AA2F-43596452F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53C3427-9420-AF4A-9468-4ECB06C1B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200"/>
              </a:lnSpc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0353C1-1F12-7148-9995-957CB319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8" name="Bildobjekt 7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9AE34A90-3659-7B42-BF35-D43CDF14B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341" y="342207"/>
            <a:ext cx="682699" cy="10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64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G:a Ulle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0D308B3-A2B0-F843-AA2F-43596452F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53C3427-9420-AF4A-9468-4ECB06C1B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200"/>
              </a:lnSpc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0353C1-1F12-7148-9995-957CB319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8" name="Bildobjekt 7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9AE34A90-3659-7B42-BF35-D43CDF14B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341" y="342207"/>
            <a:ext cx="682699" cy="10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6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toning över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4DE646D-F9AB-4AD0-94A0-A6FEBB539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829973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8297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Publ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person, stor, stående&#10;&#10;Automatiskt genererad beskrivning">
            <a:extLst>
              <a:ext uri="{FF2B5EF4-FFF2-40B4-BE49-F238E27FC236}">
                <a16:creationId xmlns:a16="http://schemas.microsoft.com/office/drawing/2014/main" id="{D0D308B3-A2B0-F843-AA2F-43596452F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53C3427-9420-AF4A-9468-4ECB06C1B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200"/>
              </a:lnSpc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0353C1-1F12-7148-9995-957CB319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8" name="Bildobjekt 7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9AE34A90-3659-7B42-BF35-D43CDF14B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341" y="342207"/>
            <a:ext cx="682699" cy="10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00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Publ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0D308B3-A2B0-F843-AA2F-43596452F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53C3427-9420-AF4A-9468-4ECB06C1B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200"/>
              </a:lnSpc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0353C1-1F12-7148-9995-957CB319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8" name="Bildobjekt 7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9AE34A90-3659-7B42-BF35-D43CDF14B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341" y="342207"/>
            <a:ext cx="682699" cy="10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36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Ben Fotb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0D308B3-A2B0-F843-AA2F-43596452F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53C3427-9420-AF4A-9468-4ECB06C1B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200"/>
              </a:lnSpc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0353C1-1F12-7148-9995-957CB319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8" name="Bildobjekt 7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9AE34A90-3659-7B42-BF35-D43CDF14B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341" y="342207"/>
            <a:ext cx="682699" cy="10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610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Flickor Fir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0D308B3-A2B0-F843-AA2F-43596452F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53C3427-9420-AF4A-9468-4ECB06C1B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200"/>
              </a:lnSpc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0353C1-1F12-7148-9995-957CB319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8" name="Bildobjekt 7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9AE34A90-3659-7B42-BF35-D43CDF14B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341" y="342207"/>
            <a:ext cx="682699" cy="10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41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Vä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0D308B3-A2B0-F843-AA2F-43596452F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53C3427-9420-AF4A-9468-4ECB06C1B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200"/>
              </a:lnSpc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0353C1-1F12-7148-9995-957CB319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8" name="Bildobjekt 7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9AE34A90-3659-7B42-BF35-D43CDF14B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341" y="342207"/>
            <a:ext cx="682699" cy="10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155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Hjäl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0D308B3-A2B0-F843-AA2F-43596452F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53C3427-9420-AF4A-9468-4ECB06C1B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200"/>
              </a:lnSpc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0353C1-1F12-7148-9995-957CB319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8" name="Bildobjekt 7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9AE34A90-3659-7B42-BF35-D43CDF14B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341" y="342207"/>
            <a:ext cx="682699" cy="10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429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Pojkar Sp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0D308B3-A2B0-F843-AA2F-43596452F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53C3427-9420-AF4A-9468-4ECB06C1B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200"/>
              </a:lnSpc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0353C1-1F12-7148-9995-957CB319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8" name="Bildobjekt 7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9AE34A90-3659-7B42-BF35-D43CDF14B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341" y="342207"/>
            <a:ext cx="682699" cy="10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70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 sida / Sista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6740856C-93DD-0944-B10D-9A15F5964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566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53C3427-9420-AF4A-9468-4ECB06C1B2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8" y="4122133"/>
            <a:ext cx="9144000" cy="90415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5200"/>
              </a:lnSpc>
              <a:defRPr sz="6000"/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0353C1-1F12-7148-9995-957CB31911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832388"/>
            <a:ext cx="9144000" cy="40159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Datum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388B9E1E-C439-7949-9F01-AA291BB865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002" y="1191189"/>
            <a:ext cx="1567993" cy="250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5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3E94F94-17D9-4A37-8863-5976C764D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897" y="2616299"/>
            <a:ext cx="6628703" cy="1260376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656897" y="4433986"/>
            <a:ext cx="4639503" cy="5666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Presentatörens namn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5EECE34A-7D3D-49E5-885E-D1525204167C}"/>
              </a:ext>
            </a:extLst>
          </p:cNvPr>
          <p:cNvCxnSpPr/>
          <p:nvPr userDrawn="1"/>
        </p:nvCxnSpPr>
        <p:spPr>
          <a:xfrm>
            <a:off x="515937" y="403225"/>
            <a:ext cx="10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AA6886F-C0AD-4986-AA6F-2503BF6ED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6452" y="1627664"/>
            <a:ext cx="2249825" cy="3503960"/>
          </a:xfrm>
          <a:prstGeom prst="rect">
            <a:avLst/>
          </a:prstGeo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396BEC56-A592-4E2C-940B-D26AB0074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897" y="2299442"/>
            <a:ext cx="2524953" cy="251671"/>
          </a:xfr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Datum </a:t>
            </a:r>
          </a:p>
        </p:txBody>
      </p:sp>
    </p:spTree>
    <p:extLst>
      <p:ext uri="{BB962C8B-B14F-4D97-AF65-F5344CB8AC3E}">
        <p14:creationId xmlns:p14="http://schemas.microsoft.com/office/powerpoint/2010/main" val="9837914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6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6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 utbildning 9 mot 9 (13-14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7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1600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5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 utbildning 9 mot 9 (13-14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691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459577"/>
            <a:ext cx="2339975" cy="1979255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BFF101C-C86F-4515-A419-2CCAA0751B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1624" y="1459578"/>
            <a:ext cx="7606739" cy="4535130"/>
          </a:xfrm>
        </p:spPr>
        <p:txBody>
          <a:bodyPr/>
          <a:lstStyle>
            <a:lvl1pPr marL="0" indent="0" defTabSz="7620000">
              <a:buNone/>
              <a:tabLst>
                <a:tab pos="1435100" algn="l"/>
                <a:tab pos="6724650" algn="l"/>
              </a:tabLst>
              <a:defRPr>
                <a:solidFill>
                  <a:schemeClr val="bg1"/>
                </a:solidFill>
              </a:defRPr>
            </a:lvl1pPr>
            <a:lvl2pPr marL="198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2pPr>
            <a:lvl3pPr marL="396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3pPr>
            <a:lvl4pPr marL="594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4pPr>
            <a:lvl5pPr marL="792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 utbildning 9 mot 9 (13-14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B92DFF91-C663-4B6C-B51E-1C833F49BCD2}"/>
              </a:ext>
            </a:extLst>
          </p:cNvPr>
          <p:cNvSpPr txBox="1"/>
          <p:nvPr userDrawn="1"/>
        </p:nvSpPr>
        <p:spPr>
          <a:xfrm>
            <a:off x="0" y="-517153"/>
            <a:ext cx="12192000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komma till nästa information i agendan, använd TAB. Det finns tre tabbar i textplatshållaren. Rekommenderat är att använda linjal när man använder tabbar. Gå till Visa och klicka i Linjal.</a:t>
            </a:r>
          </a:p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Texten som ska vara i fetstil måste markeras manuellt.</a:t>
            </a:r>
          </a:p>
        </p:txBody>
      </p:sp>
    </p:spTree>
    <p:extLst>
      <p:ext uri="{BB962C8B-B14F-4D97-AF65-F5344CB8AC3E}">
        <p14:creationId xmlns:p14="http://schemas.microsoft.com/office/powerpoint/2010/main" val="2213567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toning över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4DE646D-F9AB-4AD0-94A0-A6FEBB539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829973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 utbildning 9 mot 9 (13-14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7013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 utbildning 9 mot 9 (13-14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326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2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10242000" cy="770256"/>
          </a:xfrm>
        </p:spPr>
        <p:txBody>
          <a:bodyPr anchor="b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4932363" cy="3422650"/>
          </a:xfrm>
        </p:spPr>
        <p:txBody>
          <a:bodyPr/>
          <a:lstStyle>
            <a:lvl1pPr>
              <a:buClrTx/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562225"/>
            <a:ext cx="4932363" cy="3422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 utbildning 9 mot 9 (13-14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31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text 1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095999" y="1350455"/>
            <a:ext cx="4930225" cy="1294422"/>
          </a:xfrm>
        </p:spPr>
        <p:txBody>
          <a:bodyPr anchor="t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844801"/>
            <a:ext cx="4932363" cy="3140074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D223BB1E-35AF-4D1E-B8FC-5C3E4F3E19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4225" y="1173479"/>
            <a:ext cx="4932363" cy="51660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sv-SE" dirty="0"/>
              <a:t> Klicka för att infoga bild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 utbildning 9 mot 9 (13-14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02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9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2" name="Platshållare för innehåll 11"/>
          <p:cNvSpPr>
            <a:spLocks noGrp="1"/>
          </p:cNvSpPr>
          <p:nvPr>
            <p:ph sz="quarter" idx="13"/>
          </p:nvPr>
        </p:nvSpPr>
        <p:spPr>
          <a:xfrm>
            <a:off x="784223" y="2561954"/>
            <a:ext cx="10242000" cy="342292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 utbildning 9 mot 9 (13-14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0107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 utbildning 9 mot 9 (13-14 år)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367F04-5C5B-4065-8051-25FF42D24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6675" y="131444"/>
            <a:ext cx="1050354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95412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A399D945-546C-4F49-AA95-9EC55052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16E003A7-1DD6-4630-AA32-D032A1BF7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Nationella spelform utbildning 9 mot 9 (13-14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8139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3E94F94-17D9-4A37-8863-5976C764D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897" y="2616299"/>
            <a:ext cx="6628703" cy="1260376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656897" y="4433986"/>
            <a:ext cx="4639503" cy="5666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Presentatörens namn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5EECE34A-7D3D-49E5-885E-D1525204167C}"/>
              </a:ext>
            </a:extLst>
          </p:cNvPr>
          <p:cNvCxnSpPr/>
          <p:nvPr userDrawn="1"/>
        </p:nvCxnSpPr>
        <p:spPr>
          <a:xfrm>
            <a:off x="515937" y="403225"/>
            <a:ext cx="10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AA6886F-C0AD-4986-AA6F-2503BF6ED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6452" y="1627664"/>
            <a:ext cx="2249825" cy="3503960"/>
          </a:xfrm>
          <a:prstGeom prst="rect">
            <a:avLst/>
          </a:prstGeo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396BEC56-A592-4E2C-940B-D26AB0074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897" y="2299442"/>
            <a:ext cx="2524953" cy="251671"/>
          </a:xfr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Datum </a:t>
            </a:r>
          </a:p>
        </p:txBody>
      </p:sp>
    </p:spTree>
    <p:extLst>
      <p:ext uri="{BB962C8B-B14F-4D97-AF65-F5344CB8AC3E}">
        <p14:creationId xmlns:p14="http://schemas.microsoft.com/office/powerpoint/2010/main" val="346909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2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10242000" cy="770256"/>
          </a:xfrm>
        </p:spPr>
        <p:txBody>
          <a:bodyPr anchor="b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4932363" cy="3422650"/>
          </a:xfrm>
        </p:spPr>
        <p:txBody>
          <a:bodyPr/>
          <a:lstStyle>
            <a:lvl1pPr>
              <a:buClrTx/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562225"/>
            <a:ext cx="4932363" cy="3422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1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6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6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7 mot 7 (10-12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447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84225" y="2062214"/>
            <a:ext cx="5092699" cy="597052"/>
          </a:xfrm>
        </p:spPr>
        <p:txBody>
          <a:bodyPr/>
          <a:lstStyle>
            <a:lvl1pPr marL="0" indent="0" algn="l">
              <a:buNone/>
              <a:defRPr sz="4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Kapitelnummer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2763785"/>
            <a:ext cx="5092699" cy="3221090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7 mot 7 (10-12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189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459577"/>
            <a:ext cx="2339975" cy="1979255"/>
          </a:xfrm>
        </p:spPr>
        <p:txBody>
          <a:bodyPr anchor="t" anchorCtr="0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BFF101C-C86F-4515-A419-2CCAA0751B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1624" y="1459578"/>
            <a:ext cx="7606739" cy="4535130"/>
          </a:xfrm>
        </p:spPr>
        <p:txBody>
          <a:bodyPr/>
          <a:lstStyle>
            <a:lvl1pPr marL="0" indent="0" defTabSz="7620000">
              <a:buNone/>
              <a:tabLst>
                <a:tab pos="1435100" algn="l"/>
                <a:tab pos="6724650" algn="l"/>
              </a:tabLst>
              <a:defRPr>
                <a:solidFill>
                  <a:schemeClr val="bg1"/>
                </a:solidFill>
              </a:defRPr>
            </a:lvl1pPr>
            <a:lvl2pPr marL="198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2pPr>
            <a:lvl3pPr marL="396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3pPr>
            <a:lvl4pPr marL="594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4pPr>
            <a:lvl5pPr marL="792000" indent="0" defTabSz="7620000">
              <a:buNone/>
              <a:tabLst>
                <a:tab pos="1612900" algn="l"/>
                <a:tab pos="6724650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7 mot 7 (10-12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B92DFF91-C663-4B6C-B51E-1C833F49BCD2}"/>
              </a:ext>
            </a:extLst>
          </p:cNvPr>
          <p:cNvSpPr txBox="1"/>
          <p:nvPr userDrawn="1"/>
        </p:nvSpPr>
        <p:spPr>
          <a:xfrm>
            <a:off x="0" y="-517153"/>
            <a:ext cx="12192000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komma till nästa information i agendan, använd TAB. Det finns tre tabbar i textplatshållaren. Rekommenderat är att använda linjal när man använder tabbar. Gå till Visa och klicka i Linjal.</a:t>
            </a:r>
          </a:p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Texten som ska vara i fetstil måste markeras manuellt.</a:t>
            </a:r>
          </a:p>
        </p:txBody>
      </p:sp>
    </p:spTree>
    <p:extLst>
      <p:ext uri="{BB962C8B-B14F-4D97-AF65-F5344CB8AC3E}">
        <p14:creationId xmlns:p14="http://schemas.microsoft.com/office/powerpoint/2010/main" val="6792351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toning över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4DE646D-F9AB-4AD0-94A0-A6FEBB539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829973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7 mot 7 (10-12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1317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med he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6175376" cy="770256"/>
          </a:xfrm>
        </p:spPr>
        <p:txBody>
          <a:bodyPr anchor="b" anchorCtr="0"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6175375" cy="3422921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Nationella spelformer, utbildning 7 mot 7 (10-12 år)</a:t>
            </a:r>
            <a:endParaRPr lang="sv-SE" dirty="0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FC76B35-40F8-424D-9316-DC489A9D206B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99FDF88-5034-42EA-BFD4-29B2F897DA64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06FAC83-49D1-435A-A959-A2BFD8F4DF8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till 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 bakgrunden -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4386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2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4225" y="1173479"/>
            <a:ext cx="10242000" cy="770256"/>
          </a:xfrm>
        </p:spPr>
        <p:txBody>
          <a:bodyPr anchor="b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E00B236-FC9A-4628-82B4-360364DBA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" y="2561955"/>
            <a:ext cx="4932363" cy="3422650"/>
          </a:xfrm>
        </p:spPr>
        <p:txBody>
          <a:bodyPr/>
          <a:lstStyle>
            <a:lvl1pPr>
              <a:buClrTx/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562225"/>
            <a:ext cx="4932363" cy="3422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spelformer, utbildning 7 mot 7 (10-12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0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text 1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095999" y="1350455"/>
            <a:ext cx="4930225" cy="1294422"/>
          </a:xfrm>
        </p:spPr>
        <p:txBody>
          <a:bodyPr anchor="t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844801"/>
            <a:ext cx="4932363" cy="3140074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D223BB1E-35AF-4D1E-B8FC-5C3E4F3E19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4225" y="1173479"/>
            <a:ext cx="4932363" cy="51660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sv-SE" dirty="0"/>
              <a:t> Klicka för att infoga bild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spelformer, utbildning 7 mot 7 (10-12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9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2" name="Platshållare för innehåll 11"/>
          <p:cNvSpPr>
            <a:spLocks noGrp="1"/>
          </p:cNvSpPr>
          <p:nvPr>
            <p:ph sz="quarter" idx="13"/>
          </p:nvPr>
        </p:nvSpPr>
        <p:spPr>
          <a:xfrm>
            <a:off x="784223" y="2561954"/>
            <a:ext cx="10242000" cy="342292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spelformer, utbildning 7 mot 7 (10-12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88415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spelformer, utbildning 7 mot 7 (10-12 år)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367F04-5C5B-4065-8051-25FF42D24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6675" y="131444"/>
            <a:ext cx="1050354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18846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A399D945-546C-4F49-AA95-9EC55052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16E003A7-1DD6-4630-AA32-D032A1BF7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Nationella spelformer, utbildning 7 mot 7 (10-12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582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text 1-sp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095999" y="1350455"/>
            <a:ext cx="4930225" cy="1294422"/>
          </a:xfrm>
        </p:spPr>
        <p:txBody>
          <a:bodyPr anchor="t" anchorCtr="0"/>
          <a:lstStyle>
            <a:lvl1pPr algn="l"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91A900D-C141-4C7D-9EF7-EEF091B0A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844801"/>
            <a:ext cx="4932363" cy="3140074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D223BB1E-35AF-4D1E-B8FC-5C3E4F3E19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4225" y="1173479"/>
            <a:ext cx="4932363" cy="5166000"/>
          </a:xfrm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sv-SE" dirty="0"/>
              <a:t> Klicka för att infoga bild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80442" y="131444"/>
            <a:ext cx="2129345" cy="2190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EA91844-C875-4207-83A2-1DF90B239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63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99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2" name="Platshållare för innehåll 11"/>
          <p:cNvSpPr>
            <a:spLocks noGrp="1"/>
          </p:cNvSpPr>
          <p:nvPr>
            <p:ph sz="quarter" idx="13"/>
          </p:nvPr>
        </p:nvSpPr>
        <p:spPr>
          <a:xfrm>
            <a:off x="784223" y="2561954"/>
            <a:ext cx="10242000" cy="342292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Nationella spelformer, utbildning 11 mot 11 (15-19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84225" y="1173479"/>
            <a:ext cx="10242000" cy="7702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4224" y="2561955"/>
            <a:ext cx="10242000" cy="34229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80442" y="131444"/>
            <a:ext cx="2129346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40702" y="131444"/>
            <a:ext cx="5336223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1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530CA824-9B77-44C7-95B6-4B82C2AACB8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4A8E4D22-6F4C-40DB-8379-4610267B176C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3240074A-C5B9-4423-892A-B2365B0A05A7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48F82FD6-0636-4706-909D-0DA0F83D456B}"/>
              </a:ext>
            </a:extLst>
          </p:cNvPr>
          <p:cNvCxnSpPr/>
          <p:nvPr userDrawn="1"/>
        </p:nvCxnSpPr>
        <p:spPr>
          <a:xfrm>
            <a:off x="515937" y="6452257"/>
            <a:ext cx="111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7" r:id="rId3"/>
    <p:sldLayoutId id="2147483664" r:id="rId4"/>
    <p:sldLayoutId id="2147483658" r:id="rId5"/>
    <p:sldLayoutId id="2147483659" r:id="rId6"/>
    <p:sldLayoutId id="2147483661" r:id="rId7"/>
    <p:sldLayoutId id="2147483663" r:id="rId8"/>
    <p:sldLayoutId id="2147483650" r:id="rId9"/>
    <p:sldLayoutId id="2147483654" r:id="rId10"/>
    <p:sldLayoutId id="214748365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914400" rtl="0" eaLnBrk="1" latinLnBrk="0" hangingPunct="1">
        <a:lnSpc>
          <a:spcPct val="95000"/>
        </a:lnSpc>
        <a:spcBef>
          <a:spcPts val="1000"/>
        </a:spcBef>
        <a:buClrTx/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94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92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90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6947" userDrawn="1">
          <p15:clr>
            <a:srgbClr val="F26B43"/>
          </p15:clr>
        </p15:guide>
        <p15:guide id="6" orient="horz" pos="3770" userDrawn="1">
          <p15:clr>
            <a:srgbClr val="F26B43"/>
          </p15:clr>
        </p15:guide>
        <p15:guide id="7" orient="horz" pos="1138" userDrawn="1">
          <p15:clr>
            <a:srgbClr val="F26B43"/>
          </p15:clr>
        </p15:guide>
        <p15:guide id="9" orient="horz" pos="196" userDrawn="1">
          <p15:clr>
            <a:srgbClr val="F26B43"/>
          </p15:clr>
        </p15:guide>
        <p15:guide id="11" orient="horz" pos="1607" userDrawn="1">
          <p15:clr>
            <a:srgbClr val="F26B43"/>
          </p15:clr>
        </p15:guide>
        <p15:guide id="12" pos="494" userDrawn="1">
          <p15:clr>
            <a:srgbClr val="F26B43"/>
          </p15:clr>
        </p15:guide>
        <p15:guide id="13" pos="4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84225" y="1173479"/>
            <a:ext cx="10242000" cy="7702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4224" y="2561955"/>
            <a:ext cx="10242000" cy="34229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80442" y="131444"/>
            <a:ext cx="2129346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40702" y="131444"/>
            <a:ext cx="5336223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1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530CA824-9B77-44C7-95B6-4B82C2AACB8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4A8E4D22-6F4C-40DB-8379-4610267B176C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3240074A-C5B9-4423-892A-B2365B0A05A7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48F82FD6-0636-4706-909D-0DA0F83D456B}"/>
              </a:ext>
            </a:extLst>
          </p:cNvPr>
          <p:cNvCxnSpPr/>
          <p:nvPr userDrawn="1"/>
        </p:nvCxnSpPr>
        <p:spPr>
          <a:xfrm>
            <a:off x="515937" y="6452257"/>
            <a:ext cx="111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42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914400" rtl="0" eaLnBrk="1" latinLnBrk="0" hangingPunct="1">
        <a:lnSpc>
          <a:spcPct val="95000"/>
        </a:lnSpc>
        <a:spcBef>
          <a:spcPts val="1000"/>
        </a:spcBef>
        <a:buClrTx/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94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92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90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25">
          <p15:clr>
            <a:srgbClr val="F26B43"/>
          </p15:clr>
        </p15:guide>
        <p15:guide id="4" pos="6947">
          <p15:clr>
            <a:srgbClr val="F26B43"/>
          </p15:clr>
        </p15:guide>
        <p15:guide id="6" orient="horz" pos="3770">
          <p15:clr>
            <a:srgbClr val="F26B43"/>
          </p15:clr>
        </p15:guide>
        <p15:guide id="7" orient="horz" pos="1138">
          <p15:clr>
            <a:srgbClr val="F26B43"/>
          </p15:clr>
        </p15:guide>
        <p15:guide id="9" orient="horz" pos="196">
          <p15:clr>
            <a:srgbClr val="F26B43"/>
          </p15:clr>
        </p15:guide>
        <p15:guide id="11" orient="horz" pos="1607">
          <p15:clr>
            <a:srgbClr val="F26B43"/>
          </p15:clr>
        </p15:guide>
        <p15:guide id="12" pos="494">
          <p15:clr>
            <a:srgbClr val="F26B43"/>
          </p15:clr>
        </p15:guide>
        <p15:guide id="13" pos="4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84225" y="1173479"/>
            <a:ext cx="10242000" cy="7702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4224" y="2561955"/>
            <a:ext cx="10242000" cy="34229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80442" y="131444"/>
            <a:ext cx="2129346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40702" y="131444"/>
            <a:ext cx="5336223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1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530CA824-9B77-44C7-95B6-4B82C2AACB8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4A8E4D22-6F4C-40DB-8379-4610267B176C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3240074A-C5B9-4423-892A-B2365B0A05A7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48F82FD6-0636-4706-909D-0DA0F83D456B}"/>
              </a:ext>
            </a:extLst>
          </p:cNvPr>
          <p:cNvCxnSpPr/>
          <p:nvPr userDrawn="1"/>
        </p:nvCxnSpPr>
        <p:spPr>
          <a:xfrm>
            <a:off x="515937" y="6452257"/>
            <a:ext cx="111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63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914400" rtl="0" eaLnBrk="1" latinLnBrk="0" hangingPunct="1">
        <a:lnSpc>
          <a:spcPct val="95000"/>
        </a:lnSpc>
        <a:spcBef>
          <a:spcPts val="1000"/>
        </a:spcBef>
        <a:buClrTx/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94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92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90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25">
          <p15:clr>
            <a:srgbClr val="F26B43"/>
          </p15:clr>
        </p15:guide>
        <p15:guide id="4" pos="6947">
          <p15:clr>
            <a:srgbClr val="F26B43"/>
          </p15:clr>
        </p15:guide>
        <p15:guide id="6" orient="horz" pos="3770">
          <p15:clr>
            <a:srgbClr val="F26B43"/>
          </p15:clr>
        </p15:guide>
        <p15:guide id="7" orient="horz" pos="1138">
          <p15:clr>
            <a:srgbClr val="F26B43"/>
          </p15:clr>
        </p15:guide>
        <p15:guide id="9" orient="horz" pos="196">
          <p15:clr>
            <a:srgbClr val="F26B43"/>
          </p15:clr>
        </p15:guide>
        <p15:guide id="11" orient="horz" pos="1607">
          <p15:clr>
            <a:srgbClr val="F26B43"/>
          </p15:clr>
        </p15:guide>
        <p15:guide id="12" pos="494">
          <p15:clr>
            <a:srgbClr val="F26B43"/>
          </p15:clr>
        </p15:guide>
        <p15:guide id="13" pos="438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84225" y="1173479"/>
            <a:ext cx="10242000" cy="7702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4224" y="2561955"/>
            <a:ext cx="10242000" cy="34229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80442" y="131444"/>
            <a:ext cx="2129346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40702" y="131444"/>
            <a:ext cx="5336223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1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sv-SE"/>
              <a:t>Nationella spelformer, utbildning 3 mot 3 (6-7 år)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530CA824-9B77-44C7-95B6-4B82C2AACB8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4A8E4D22-6F4C-40DB-8379-4610267B176C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3240074A-C5B9-4423-892A-B2365B0A05A7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48F82FD6-0636-4706-909D-0DA0F83D456B}"/>
              </a:ext>
            </a:extLst>
          </p:cNvPr>
          <p:cNvCxnSpPr/>
          <p:nvPr userDrawn="1"/>
        </p:nvCxnSpPr>
        <p:spPr>
          <a:xfrm>
            <a:off x="515937" y="6452257"/>
            <a:ext cx="111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87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914400" rtl="0" eaLnBrk="1" latinLnBrk="0" hangingPunct="1">
        <a:lnSpc>
          <a:spcPct val="95000"/>
        </a:lnSpc>
        <a:spcBef>
          <a:spcPts val="1000"/>
        </a:spcBef>
        <a:buClrTx/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94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92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90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25">
          <p15:clr>
            <a:srgbClr val="F26B43"/>
          </p15:clr>
        </p15:guide>
        <p15:guide id="4" pos="6947">
          <p15:clr>
            <a:srgbClr val="F26B43"/>
          </p15:clr>
        </p15:guide>
        <p15:guide id="6" orient="horz" pos="3770">
          <p15:clr>
            <a:srgbClr val="F26B43"/>
          </p15:clr>
        </p15:guide>
        <p15:guide id="7" orient="horz" pos="1138">
          <p15:clr>
            <a:srgbClr val="F26B43"/>
          </p15:clr>
        </p15:guide>
        <p15:guide id="9" orient="horz" pos="196">
          <p15:clr>
            <a:srgbClr val="F26B43"/>
          </p15:clr>
        </p15:guide>
        <p15:guide id="11" orient="horz" pos="1607">
          <p15:clr>
            <a:srgbClr val="F26B43"/>
          </p15:clr>
        </p15:guide>
        <p15:guide id="12" pos="494">
          <p15:clr>
            <a:srgbClr val="F26B43"/>
          </p15:clr>
        </p15:guide>
        <p15:guide id="13" pos="4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4BC7867-3257-D146-AD11-F474D9ED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22" y="397564"/>
            <a:ext cx="9980544" cy="844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Lägg till Rubrik här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1123BAD-93FC-AA4B-9864-4BDEA8D86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017" y="1847850"/>
            <a:ext cx="112113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04D253F-8F14-2C48-8224-441827A758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9341" y="342419"/>
            <a:ext cx="682699" cy="10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81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400" kern="1200">
          <a:solidFill>
            <a:schemeClr val="tx1"/>
          </a:solidFill>
          <a:latin typeface="SvFF Trim Condense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Stag Sans Semibold" panose="020B05030400000200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tag Sans Book" panose="020B05030400000200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tag Sans Book" panose="020B05030400000200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tag Sans Book" panose="020B05030400000200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tag Sans Book" panose="020B05030400000200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84225" y="1173479"/>
            <a:ext cx="10242000" cy="7702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4224" y="2561955"/>
            <a:ext cx="10242000" cy="34229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80442" y="131444"/>
            <a:ext cx="2129346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40702" y="131444"/>
            <a:ext cx="5336223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1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sv-SE"/>
              <a:t>Nationella spelform utbildning 9 mot 9 (13-14 år)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530CA824-9B77-44C7-95B6-4B82C2AACB8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4A8E4D22-6F4C-40DB-8379-4610267B176C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3240074A-C5B9-4423-892A-B2365B0A05A7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48F82FD6-0636-4706-909D-0DA0F83D456B}"/>
              </a:ext>
            </a:extLst>
          </p:cNvPr>
          <p:cNvCxnSpPr/>
          <p:nvPr userDrawn="1"/>
        </p:nvCxnSpPr>
        <p:spPr>
          <a:xfrm>
            <a:off x="515937" y="6452257"/>
            <a:ext cx="111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914400" rtl="0" eaLnBrk="1" latinLnBrk="0" hangingPunct="1">
        <a:lnSpc>
          <a:spcPct val="95000"/>
        </a:lnSpc>
        <a:spcBef>
          <a:spcPts val="1000"/>
        </a:spcBef>
        <a:buClrTx/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94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92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90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25">
          <p15:clr>
            <a:srgbClr val="F26B43"/>
          </p15:clr>
        </p15:guide>
        <p15:guide id="4" pos="6947">
          <p15:clr>
            <a:srgbClr val="F26B43"/>
          </p15:clr>
        </p15:guide>
        <p15:guide id="6" orient="horz" pos="3770">
          <p15:clr>
            <a:srgbClr val="F26B43"/>
          </p15:clr>
        </p15:guide>
        <p15:guide id="7" orient="horz" pos="1138">
          <p15:clr>
            <a:srgbClr val="F26B43"/>
          </p15:clr>
        </p15:guide>
        <p15:guide id="9" orient="horz" pos="196">
          <p15:clr>
            <a:srgbClr val="F26B43"/>
          </p15:clr>
        </p15:guide>
        <p15:guide id="11" orient="horz" pos="1607">
          <p15:clr>
            <a:srgbClr val="F26B43"/>
          </p15:clr>
        </p15:guide>
        <p15:guide id="12" pos="494">
          <p15:clr>
            <a:srgbClr val="F26B43"/>
          </p15:clr>
        </p15:guide>
        <p15:guide id="13" pos="438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84225" y="1173479"/>
            <a:ext cx="10242000" cy="7702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4224" y="2561955"/>
            <a:ext cx="10242000" cy="34229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80442" y="131444"/>
            <a:ext cx="2129346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2017.xx.xx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40702" y="131444"/>
            <a:ext cx="5336223" cy="2190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1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sv-SE"/>
              <a:t>Nationella spelformer, utbildning 7 mot 7 (10-12 år)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530CA824-9B77-44C7-95B6-4B82C2AACB8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97110" y="209550"/>
            <a:ext cx="468660" cy="747265"/>
          </a:xfrm>
          <a:prstGeom prst="rect">
            <a:avLst/>
          </a:prstGeom>
        </p:spPr>
      </p:pic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4A8E4D22-6F4C-40DB-8379-4610267B176C}"/>
              </a:ext>
            </a:extLst>
          </p:cNvPr>
          <p:cNvCxnSpPr/>
          <p:nvPr userDrawn="1"/>
        </p:nvCxnSpPr>
        <p:spPr>
          <a:xfrm>
            <a:off x="515937" y="403225"/>
            <a:ext cx="543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3240074A-C5B9-4423-892A-B2365B0A05A7}"/>
              </a:ext>
            </a:extLst>
          </p:cNvPr>
          <p:cNvCxnSpPr/>
          <p:nvPr userDrawn="1"/>
        </p:nvCxnSpPr>
        <p:spPr>
          <a:xfrm>
            <a:off x="6065839" y="403225"/>
            <a:ext cx="518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48F82FD6-0636-4706-909D-0DA0F83D456B}"/>
              </a:ext>
            </a:extLst>
          </p:cNvPr>
          <p:cNvCxnSpPr/>
          <p:nvPr userDrawn="1"/>
        </p:nvCxnSpPr>
        <p:spPr>
          <a:xfrm>
            <a:off x="515937" y="6452257"/>
            <a:ext cx="111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19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914400" rtl="0" eaLnBrk="1" latinLnBrk="0" hangingPunct="1">
        <a:lnSpc>
          <a:spcPct val="95000"/>
        </a:lnSpc>
        <a:spcBef>
          <a:spcPts val="1000"/>
        </a:spcBef>
        <a:buClrTx/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94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92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90000" indent="-1980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25">
          <p15:clr>
            <a:srgbClr val="F26B43"/>
          </p15:clr>
        </p15:guide>
        <p15:guide id="4" pos="6947">
          <p15:clr>
            <a:srgbClr val="F26B43"/>
          </p15:clr>
        </p15:guide>
        <p15:guide id="6" orient="horz" pos="3770">
          <p15:clr>
            <a:srgbClr val="F26B43"/>
          </p15:clr>
        </p15:guide>
        <p15:guide id="7" orient="horz" pos="1138">
          <p15:clr>
            <a:srgbClr val="F26B43"/>
          </p15:clr>
        </p15:guide>
        <p15:guide id="9" orient="horz" pos="196">
          <p15:clr>
            <a:srgbClr val="F26B43"/>
          </p15:clr>
        </p15:guide>
        <p15:guide id="11" orient="horz" pos="1607">
          <p15:clr>
            <a:srgbClr val="F26B43"/>
          </p15:clr>
        </p15:guide>
        <p15:guide id="12" pos="494">
          <p15:clr>
            <a:srgbClr val="F26B43"/>
          </p15:clr>
        </p15:guide>
        <p15:guide id="13" pos="4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svg"/><Relationship Id="rId11" Type="http://schemas.openxmlformats.org/officeDocument/2006/relationships/image" Target="../media/image50.svg"/><Relationship Id="rId5" Type="http://schemas.openxmlformats.org/officeDocument/2006/relationships/image" Target="../media/image32.png"/><Relationship Id="rId10" Type="http://schemas.openxmlformats.org/officeDocument/2006/relationships/image" Target="../media/image49.png"/><Relationship Id="rId4" Type="http://schemas.openxmlformats.org/officeDocument/2006/relationships/image" Target="../media/image31.sv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cid:8cc26d6e-eb62-40e6-a089-a4964c01651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E11090-FAD4-164D-A13B-8A5C427E2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22132"/>
            <a:ext cx="12192000" cy="1288067"/>
          </a:xfrm>
        </p:spPr>
        <p:txBody>
          <a:bodyPr>
            <a:noAutofit/>
          </a:bodyPr>
          <a:lstStyle/>
          <a:p>
            <a:r>
              <a:rPr lang="sv-SE" b="1" dirty="0">
                <a:latin typeface="Calibri" panose="020F0502020204030204" pitchFamily="34" charset="0"/>
                <a:cs typeface="Calibri" panose="020F0502020204030204" pitchFamily="34" charset="0"/>
              </a:rPr>
              <a:t>Nationella spelformer</a:t>
            </a:r>
            <a:br>
              <a:rPr lang="sv-SE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b="1" dirty="0">
                <a:latin typeface="Calibri" panose="020F0502020204030204" pitchFamily="34" charset="0"/>
                <a:cs typeface="Calibri" panose="020F0502020204030204" pitchFamily="34" charset="0"/>
              </a:rPr>
              <a:t>11 mot 11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D94BEF3-9030-5C45-8C9B-67560218BE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v-SE" b="0" dirty="0">
                <a:latin typeface="+mn-lt"/>
              </a:rPr>
              <a:t>Baserad på Svenska Fotbollförbundets spelarutbildningsplan</a:t>
            </a:r>
          </a:p>
        </p:txBody>
      </p:sp>
    </p:spTree>
    <p:extLst>
      <p:ext uri="{BB962C8B-B14F-4D97-AF65-F5344CB8AC3E}">
        <p14:creationId xmlns:p14="http://schemas.microsoft.com/office/powerpoint/2010/main" val="3954673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Avslutsprocessen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9A79548-EBEC-4699-B218-F93A3935D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 utbildning 11 mot 11 (15-19 år)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19BB367B-6B31-48D3-8323-5A266AFEE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054" y="4155469"/>
            <a:ext cx="2548143" cy="177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8">
            <a:extLst>
              <a:ext uri="{FF2B5EF4-FFF2-40B4-BE49-F238E27FC236}">
                <a16:creationId xmlns:a16="http://schemas.microsoft.com/office/drawing/2014/main" id="{04C904E3-0FCE-4B7D-8662-7EF515518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052" y="5529317"/>
            <a:ext cx="4466291" cy="1174437"/>
          </a:xfrm>
          <a:prstGeom prst="roundRect">
            <a:avLst>
              <a:gd name="adj" fmla="val 16667"/>
            </a:avLst>
          </a:prstGeom>
          <a:solidFill>
            <a:schemeClr val="bg1">
              <a:alpha val="1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marL="2667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sym typeface="Gill Sans" charset="0"/>
              </a:rPr>
              <a:t>Hur kan du som ledare agera tidigt i avslutsprocessen? 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3E3B64C-8C82-4333-8BAF-08326B11E7EA}"/>
              </a:ext>
            </a:extLst>
          </p:cNvPr>
          <p:cNvSpPr/>
          <p:nvPr/>
        </p:nvSpPr>
        <p:spPr>
          <a:xfrm>
            <a:off x="9121416" y="2842707"/>
            <a:ext cx="2290771" cy="1172586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accent3">
                  <a:lumMod val="60000"/>
                  <a:lumOff val="40000"/>
                </a:schemeClr>
              </a:gs>
              <a:gs pos="23000">
                <a:schemeClr val="accent3">
                  <a:lumMod val="20000"/>
                  <a:lumOff val="80000"/>
                </a:schemeClr>
              </a:gs>
              <a:gs pos="70000">
                <a:schemeClr val="accent3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0" rtlCol="0" anchor="b" anchorCtr="0"/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Fotbollsspelare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C97FC0E-06ED-40E6-B560-7AD6A802CDA9}"/>
              </a:ext>
            </a:extLst>
          </p:cNvPr>
          <p:cNvSpPr/>
          <p:nvPr/>
        </p:nvSpPr>
        <p:spPr>
          <a:xfrm>
            <a:off x="6339427" y="2842707"/>
            <a:ext cx="2290771" cy="1172586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accent3">
                  <a:lumMod val="60000"/>
                  <a:lumOff val="40000"/>
                </a:schemeClr>
              </a:gs>
              <a:gs pos="23000">
                <a:schemeClr val="accent3">
                  <a:lumMod val="20000"/>
                  <a:lumOff val="80000"/>
                </a:schemeClr>
              </a:gs>
              <a:gs pos="70000">
                <a:schemeClr val="accent3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0" rtlCol="0" anchor="b" anchorCtr="0"/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Berättar för tränaren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18CDB489-A245-46C0-BCC9-4FBB15ACE820}"/>
              </a:ext>
            </a:extLst>
          </p:cNvPr>
          <p:cNvSpPr/>
          <p:nvPr/>
        </p:nvSpPr>
        <p:spPr>
          <a:xfrm>
            <a:off x="3561826" y="2842707"/>
            <a:ext cx="2290771" cy="1172586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accent3">
                  <a:lumMod val="60000"/>
                  <a:lumOff val="40000"/>
                </a:schemeClr>
              </a:gs>
              <a:gs pos="23000">
                <a:schemeClr val="accent3">
                  <a:lumMod val="20000"/>
                  <a:lumOff val="80000"/>
                </a:schemeClr>
              </a:gs>
              <a:gs pos="70000">
                <a:schemeClr val="accent3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0" rtlCol="0" anchor="b" anchorCtr="0"/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Träna på gym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Kompisar/partners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4C2E1E3-CF9D-4336-8490-99196E84E269}"/>
              </a:ext>
            </a:extLst>
          </p:cNvPr>
          <p:cNvSpPr/>
          <p:nvPr/>
        </p:nvSpPr>
        <p:spPr>
          <a:xfrm>
            <a:off x="784225" y="2842707"/>
            <a:ext cx="2290771" cy="1172586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accent3">
                  <a:lumMod val="60000"/>
                  <a:lumOff val="40000"/>
                </a:schemeClr>
              </a:gs>
              <a:gs pos="23000">
                <a:schemeClr val="accent3">
                  <a:lumMod val="20000"/>
                  <a:lumOff val="80000"/>
                </a:schemeClr>
              </a:gs>
              <a:gs pos="70000">
                <a:schemeClr val="accent3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0" rtlCol="0" anchor="b" anchorCtr="0"/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Tidsbrist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Skador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Slutar utvecklas</a:t>
            </a:r>
          </a:p>
        </p:txBody>
      </p:sp>
      <p:sp>
        <p:nvSpPr>
          <p:cNvPr id="15" name="Pil: femhörning 14">
            <a:extLst>
              <a:ext uri="{FF2B5EF4-FFF2-40B4-BE49-F238E27FC236}">
                <a16:creationId xmlns:a16="http://schemas.microsoft.com/office/drawing/2014/main" id="{11ABE0AC-8926-4780-B52A-778F77273268}"/>
              </a:ext>
            </a:extLst>
          </p:cNvPr>
          <p:cNvSpPr/>
          <p:nvPr/>
        </p:nvSpPr>
        <p:spPr>
          <a:xfrm>
            <a:off x="784225" y="2152949"/>
            <a:ext cx="2682657" cy="689758"/>
          </a:xfrm>
          <a:prstGeom prst="homePlate">
            <a:avLst>
              <a:gd name="adj" fmla="val 568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Börjar tvivla</a:t>
            </a:r>
          </a:p>
        </p:txBody>
      </p:sp>
      <p:sp>
        <p:nvSpPr>
          <p:cNvPr id="16" name="Pil: femhörning 15">
            <a:extLst>
              <a:ext uri="{FF2B5EF4-FFF2-40B4-BE49-F238E27FC236}">
                <a16:creationId xmlns:a16="http://schemas.microsoft.com/office/drawing/2014/main" id="{8B5DEB20-59C4-4D3E-99C4-3F9FBF353CA2}"/>
              </a:ext>
            </a:extLst>
          </p:cNvPr>
          <p:cNvSpPr/>
          <p:nvPr/>
        </p:nvSpPr>
        <p:spPr>
          <a:xfrm>
            <a:off x="3561826" y="2152949"/>
            <a:ext cx="2682657" cy="689758"/>
          </a:xfrm>
          <a:prstGeom prst="homePlate">
            <a:avLst>
              <a:gd name="adj" fmla="val 568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Börjar fundera på andra aktiviteter</a:t>
            </a:r>
          </a:p>
        </p:txBody>
      </p:sp>
      <p:sp>
        <p:nvSpPr>
          <p:cNvPr id="17" name="Pil: femhörning 16">
            <a:extLst>
              <a:ext uri="{FF2B5EF4-FFF2-40B4-BE49-F238E27FC236}">
                <a16:creationId xmlns:a16="http://schemas.microsoft.com/office/drawing/2014/main" id="{8CF13B48-A35B-4674-B1C6-4C97398681AA}"/>
              </a:ext>
            </a:extLst>
          </p:cNvPr>
          <p:cNvSpPr/>
          <p:nvPr/>
        </p:nvSpPr>
        <p:spPr>
          <a:xfrm>
            <a:off x="6339427" y="2152949"/>
            <a:ext cx="2682657" cy="689758"/>
          </a:xfrm>
          <a:prstGeom prst="homePlate">
            <a:avLst>
              <a:gd name="adj" fmla="val 568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Bestämmer sig för att sluta</a:t>
            </a:r>
          </a:p>
        </p:txBody>
      </p:sp>
      <p:sp>
        <p:nvSpPr>
          <p:cNvPr id="19" name="Pil: femhörning 18">
            <a:extLst>
              <a:ext uri="{FF2B5EF4-FFF2-40B4-BE49-F238E27FC236}">
                <a16:creationId xmlns:a16="http://schemas.microsoft.com/office/drawing/2014/main" id="{26E22D40-2887-409B-9D41-EC5F80F4FDC5}"/>
              </a:ext>
            </a:extLst>
          </p:cNvPr>
          <p:cNvSpPr/>
          <p:nvPr/>
        </p:nvSpPr>
        <p:spPr>
          <a:xfrm>
            <a:off x="9121416" y="2152949"/>
            <a:ext cx="2682657" cy="689758"/>
          </a:xfrm>
          <a:prstGeom prst="homePlate">
            <a:avLst>
              <a:gd name="adj" fmla="val 563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Skapar ny identitet</a:t>
            </a: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47A27774-820E-4B27-AA0F-B79BE2BF6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4991841"/>
            <a:ext cx="2996416" cy="1685485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22ADA710-E3BE-44D5-A5E1-351336E40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8708">
            <a:off x="3195113" y="4686574"/>
            <a:ext cx="862398" cy="168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7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fd610cef-2e3e-40bb-84c7-7478e0089e3c" descr="Image">
            <a:extLst>
              <a:ext uri="{FF2B5EF4-FFF2-40B4-BE49-F238E27FC236}">
                <a16:creationId xmlns:a16="http://schemas.microsoft.com/office/drawing/2014/main" id="{A144DB2A-F9B0-4D55-930B-47FD60D54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9" b="5651"/>
          <a:stretch/>
        </p:blipFill>
        <p:spPr bwMode="auto">
          <a:xfrm>
            <a:off x="0" y="0"/>
            <a:ext cx="12183527" cy="685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Match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2EEB8AB-68BE-4324-B22D-54997844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Nationella spelformer, utbildning 11 mot 11 (15-19 år)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835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Spelformen 11 mot 11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D4A0E030-9356-464C-AFD5-46935F0BD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E25B356F-B2F7-445F-980E-825A5D492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301710"/>
              </p:ext>
            </p:extLst>
          </p:nvPr>
        </p:nvGraphicFramePr>
        <p:xfrm>
          <a:off x="419578" y="2981774"/>
          <a:ext cx="8276552" cy="3130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881">
                  <a:extLst>
                    <a:ext uri="{9D8B030D-6E8A-4147-A177-3AD203B41FA5}">
                      <a16:colId xmlns:a16="http://schemas.microsoft.com/office/drawing/2014/main" val="1557111780"/>
                    </a:ext>
                  </a:extLst>
                </a:gridCol>
                <a:gridCol w="3351031">
                  <a:extLst>
                    <a:ext uri="{9D8B030D-6E8A-4147-A177-3AD203B41FA5}">
                      <a16:colId xmlns:a16="http://schemas.microsoft.com/office/drawing/2014/main" val="3940178908"/>
                    </a:ext>
                  </a:extLst>
                </a:gridCol>
                <a:gridCol w="3517640">
                  <a:extLst>
                    <a:ext uri="{9D8B030D-6E8A-4147-A177-3AD203B41FA5}">
                      <a16:colId xmlns:a16="http://schemas.microsoft.com/office/drawing/2014/main" val="3980182603"/>
                    </a:ext>
                  </a:extLst>
                </a:gridCol>
              </a:tblGrid>
              <a:tr h="347265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Regler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Rekommendationer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606686"/>
                  </a:ext>
                </a:extLst>
              </a:tr>
              <a:tr h="350900">
                <a:tc>
                  <a:txBody>
                    <a:bodyPr/>
                    <a:lstStyle/>
                    <a:p>
                      <a:r>
                        <a:rPr lang="sv-SE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90-120 x 45-90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105 x 65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581300"/>
                  </a:ext>
                </a:extLst>
              </a:tr>
              <a:tr h="387476">
                <a:tc>
                  <a:txBody>
                    <a:bodyPr/>
                    <a:lstStyle/>
                    <a:p>
                      <a:r>
                        <a:rPr lang="sv-SE" dirty="0"/>
                        <a:t>Boll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Storlek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Boll av god kvalité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382177"/>
                  </a:ext>
                </a:extLst>
              </a:tr>
              <a:tr h="347265">
                <a:tc>
                  <a:txBody>
                    <a:bodyPr/>
                    <a:lstStyle/>
                    <a:p>
                      <a:r>
                        <a:rPr lang="sv-SE" dirty="0"/>
                        <a:t>Speltid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 x 40 min för 15-åringar</a:t>
                      </a:r>
                    </a:p>
                    <a:p>
                      <a:r>
                        <a:rPr lang="sv-SE" dirty="0"/>
                        <a:t>2 x 45 min för 16-19-åringar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/>
                        <a:t>Alla spelar minst halva matchen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724626"/>
                  </a:ext>
                </a:extLst>
              </a:tr>
              <a:tr h="347265">
                <a:tc>
                  <a:txBody>
                    <a:bodyPr/>
                    <a:lstStyle/>
                    <a:p>
                      <a:r>
                        <a:rPr lang="sv-SE" dirty="0"/>
                        <a:t>Spelare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11 på planen (inklusive målvakt)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3 avbytare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466889"/>
                  </a:ext>
                </a:extLst>
              </a:tr>
              <a:tr h="347265">
                <a:tc>
                  <a:txBody>
                    <a:bodyPr/>
                    <a:lstStyle/>
                    <a:p>
                      <a:r>
                        <a:rPr lang="sv-SE" dirty="0"/>
                        <a:t>Byten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Fria byten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Byten i spelavbrott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249824"/>
                  </a:ext>
                </a:extLst>
              </a:tr>
              <a:tr h="590102">
                <a:tc>
                  <a:txBody>
                    <a:bodyPr/>
                    <a:lstStyle/>
                    <a:p>
                      <a:r>
                        <a:rPr lang="sv-SE" dirty="0"/>
                        <a:t>Fasta situationer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Avstånd 9,15 m</a:t>
                      </a:r>
                    </a:p>
                    <a:p>
                      <a:r>
                        <a:rPr lang="sv-SE" dirty="0"/>
                        <a:t>Avstånd straff 11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93510"/>
                  </a:ext>
                </a:extLst>
              </a:tr>
            </a:tbl>
          </a:graphicData>
        </a:graphic>
      </p:graphicFrame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1BCC3619-F9ED-4FBE-961B-6BAEFB0E185E}"/>
              </a:ext>
            </a:extLst>
          </p:cNvPr>
          <p:cNvSpPr txBox="1">
            <a:spLocks/>
          </p:cNvSpPr>
          <p:nvPr/>
        </p:nvSpPr>
        <p:spPr>
          <a:xfrm>
            <a:off x="8980696" y="6529139"/>
            <a:ext cx="3211304" cy="328861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lvl="1" indent="0" algn="r">
              <a:buNone/>
            </a:pPr>
            <a:r>
              <a:rPr lang="sv-SE" sz="1800" dirty="0">
                <a:solidFill>
                  <a:schemeClr val="bg1"/>
                </a:solidFill>
              </a:rPr>
              <a:t>svenskfotboll.se/spelformer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0A1BF78-03CF-4311-ADB8-20DE72787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7732">
            <a:off x="9543744" y="3493914"/>
            <a:ext cx="1490408" cy="21063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489463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846FB10D-7706-48D7-8C7D-2E1B67EC2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611056"/>
              </p:ext>
            </p:extLst>
          </p:nvPr>
        </p:nvGraphicFramePr>
        <p:xfrm>
          <a:off x="996723" y="2122064"/>
          <a:ext cx="8783935" cy="1529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083">
                  <a:extLst>
                    <a:ext uri="{9D8B030D-6E8A-4147-A177-3AD203B41FA5}">
                      <a16:colId xmlns:a16="http://schemas.microsoft.com/office/drawing/2014/main" val="1329315104"/>
                    </a:ext>
                  </a:extLst>
                </a:gridCol>
                <a:gridCol w="3887860">
                  <a:extLst>
                    <a:ext uri="{9D8B030D-6E8A-4147-A177-3AD203B41FA5}">
                      <a16:colId xmlns:a16="http://schemas.microsoft.com/office/drawing/2014/main" val="2708777554"/>
                    </a:ext>
                  </a:extLst>
                </a:gridCol>
                <a:gridCol w="2994992">
                  <a:extLst>
                    <a:ext uri="{9D8B030D-6E8A-4147-A177-3AD203B41FA5}">
                      <a16:colId xmlns:a16="http://schemas.microsoft.com/office/drawing/2014/main" val="2683145483"/>
                    </a:ext>
                  </a:extLst>
                </a:gridCol>
              </a:tblGrid>
              <a:tr h="347265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Regler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Rekommendationer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456750"/>
                  </a:ext>
                </a:extLst>
              </a:tr>
              <a:tr h="432357">
                <a:tc>
                  <a:txBody>
                    <a:bodyPr/>
                    <a:lstStyle/>
                    <a:p>
                      <a:r>
                        <a:rPr lang="sv-SE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90-120 x 45-90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105 x 65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440536"/>
                  </a:ext>
                </a:extLst>
              </a:tr>
              <a:tr h="347265">
                <a:tc>
                  <a:txBody>
                    <a:bodyPr/>
                    <a:lstStyle/>
                    <a:p>
                      <a:r>
                        <a:rPr lang="sv-SE" dirty="0"/>
                        <a:t>Mål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7,32 x 2,44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846117"/>
                  </a:ext>
                </a:extLst>
              </a:tr>
              <a:tr h="347265">
                <a:tc>
                  <a:txBody>
                    <a:bodyPr/>
                    <a:lstStyle/>
                    <a:p>
                      <a:r>
                        <a:rPr lang="sv-SE" dirty="0"/>
                        <a:t>Straffområde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40,32 x 16,5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322896"/>
                  </a:ext>
                </a:extLst>
              </a:tr>
            </a:tbl>
          </a:graphicData>
        </a:graphic>
      </p:graphicFrame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4922BC7A-1E86-40CB-97DB-8BD5BD44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grpSp>
        <p:nvGrpSpPr>
          <p:cNvPr id="65" name="Grupp 64">
            <a:extLst>
              <a:ext uri="{FF2B5EF4-FFF2-40B4-BE49-F238E27FC236}">
                <a16:creationId xmlns:a16="http://schemas.microsoft.com/office/drawing/2014/main" id="{4678E592-A1CE-4B1F-BE2C-345FB11A26B7}"/>
              </a:ext>
            </a:extLst>
          </p:cNvPr>
          <p:cNvGrpSpPr/>
          <p:nvPr/>
        </p:nvGrpSpPr>
        <p:grpSpPr>
          <a:xfrm>
            <a:off x="1408583" y="2651123"/>
            <a:ext cx="9355417" cy="5791448"/>
            <a:chOff x="2316000" y="1602768"/>
            <a:chExt cx="7560001" cy="4680000"/>
          </a:xfrm>
          <a:scene3d>
            <a:camera prst="perspectiveRelaxedModerately">
              <a:rot lat="17400000" lon="0" rev="0"/>
            </a:camera>
            <a:lightRig rig="threePt" dir="t"/>
          </a:scene3d>
        </p:grpSpPr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341B6430-D144-4D2E-A33D-CE87C5DD558A}"/>
                </a:ext>
              </a:extLst>
            </p:cNvPr>
            <p:cNvSpPr/>
            <p:nvPr/>
          </p:nvSpPr>
          <p:spPr>
            <a:xfrm>
              <a:off x="2316001" y="1602768"/>
              <a:ext cx="7560000" cy="4680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Ellips 66">
              <a:extLst>
                <a:ext uri="{FF2B5EF4-FFF2-40B4-BE49-F238E27FC236}">
                  <a16:creationId xmlns:a16="http://schemas.microsoft.com/office/drawing/2014/main" id="{0B51BDA6-92F8-49FC-BF6A-69AF4E9F4924}"/>
                </a:ext>
              </a:extLst>
            </p:cNvPr>
            <p:cNvSpPr/>
            <p:nvPr/>
          </p:nvSpPr>
          <p:spPr>
            <a:xfrm>
              <a:off x="5325439" y="3172206"/>
              <a:ext cx="1541123" cy="154112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Rak koppling 67">
              <a:extLst>
                <a:ext uri="{FF2B5EF4-FFF2-40B4-BE49-F238E27FC236}">
                  <a16:creationId xmlns:a16="http://schemas.microsoft.com/office/drawing/2014/main" id="{CED9D61E-8F61-4E31-8DEF-B7A896F1662F}"/>
                </a:ext>
              </a:extLst>
            </p:cNvPr>
            <p:cNvCxnSpPr>
              <a:stCxn id="66" idx="0"/>
            </p:cNvCxnSpPr>
            <p:nvPr/>
          </p:nvCxnSpPr>
          <p:spPr>
            <a:xfrm>
              <a:off x="6096001" y="1602768"/>
              <a:ext cx="0" cy="4680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upp 68">
              <a:extLst>
                <a:ext uri="{FF2B5EF4-FFF2-40B4-BE49-F238E27FC236}">
                  <a16:creationId xmlns:a16="http://schemas.microsoft.com/office/drawing/2014/main" id="{D5CAE339-0266-49D1-897A-3A9F3E929793}"/>
                </a:ext>
              </a:extLst>
            </p:cNvPr>
            <p:cNvGrpSpPr/>
            <p:nvPr/>
          </p:nvGrpSpPr>
          <p:grpSpPr>
            <a:xfrm flipH="1">
              <a:off x="8710650" y="2537717"/>
              <a:ext cx="1152001" cy="2880000"/>
              <a:chOff x="7043904" y="2753474"/>
              <a:chExt cx="1152001" cy="2880000"/>
            </a:xfrm>
            <a:noFill/>
          </p:grpSpPr>
          <p:sp>
            <p:nvSpPr>
              <p:cNvPr id="75" name="Rektangel 74">
                <a:extLst>
                  <a:ext uri="{FF2B5EF4-FFF2-40B4-BE49-F238E27FC236}">
                    <a16:creationId xmlns:a16="http://schemas.microsoft.com/office/drawing/2014/main" id="{8368D77C-53C5-4AF5-A880-1B74FF4C5920}"/>
                  </a:ext>
                </a:extLst>
              </p:cNvPr>
              <p:cNvSpPr/>
              <p:nvPr/>
            </p:nvSpPr>
            <p:spPr>
              <a:xfrm flipH="1">
                <a:off x="7043905" y="2753474"/>
                <a:ext cx="1152000" cy="2880000"/>
              </a:xfrm>
              <a:prstGeom prst="rect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5E7019F5-E5DA-4954-80E9-81B39E3B9E2F}"/>
                  </a:ext>
                </a:extLst>
              </p:cNvPr>
              <p:cNvSpPr/>
              <p:nvPr/>
            </p:nvSpPr>
            <p:spPr>
              <a:xfrm flipH="1">
                <a:off x="7043904" y="3510524"/>
                <a:ext cx="396000" cy="1296000"/>
              </a:xfrm>
              <a:prstGeom prst="rect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rupp 69">
              <a:extLst>
                <a:ext uri="{FF2B5EF4-FFF2-40B4-BE49-F238E27FC236}">
                  <a16:creationId xmlns:a16="http://schemas.microsoft.com/office/drawing/2014/main" id="{85DC8942-9516-43FE-9627-91EF13FD2DE1}"/>
                </a:ext>
              </a:extLst>
            </p:cNvPr>
            <p:cNvGrpSpPr/>
            <p:nvPr/>
          </p:nvGrpSpPr>
          <p:grpSpPr>
            <a:xfrm>
              <a:off x="2316000" y="2537717"/>
              <a:ext cx="1152001" cy="2880000"/>
              <a:chOff x="616448" y="2753474"/>
              <a:chExt cx="1152001" cy="2880000"/>
            </a:xfrm>
            <a:noFill/>
          </p:grpSpPr>
          <p:sp>
            <p:nvSpPr>
              <p:cNvPr id="73" name="Rektangel 72">
                <a:extLst>
                  <a:ext uri="{FF2B5EF4-FFF2-40B4-BE49-F238E27FC236}">
                    <a16:creationId xmlns:a16="http://schemas.microsoft.com/office/drawing/2014/main" id="{259C04B3-3207-4853-B87F-ADC5C93CAD9C}"/>
                  </a:ext>
                </a:extLst>
              </p:cNvPr>
              <p:cNvSpPr/>
              <p:nvPr/>
            </p:nvSpPr>
            <p:spPr>
              <a:xfrm>
                <a:off x="616449" y="2753474"/>
                <a:ext cx="1152000" cy="2880000"/>
              </a:xfrm>
              <a:prstGeom prst="rect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ektangel 73">
                <a:extLst>
                  <a:ext uri="{FF2B5EF4-FFF2-40B4-BE49-F238E27FC236}">
                    <a16:creationId xmlns:a16="http://schemas.microsoft.com/office/drawing/2014/main" id="{55E5F732-1CBE-4EB7-BA11-67CCD63B8C51}"/>
                  </a:ext>
                </a:extLst>
              </p:cNvPr>
              <p:cNvSpPr/>
              <p:nvPr/>
            </p:nvSpPr>
            <p:spPr>
              <a:xfrm>
                <a:off x="616448" y="3510524"/>
                <a:ext cx="396000" cy="1296000"/>
              </a:xfrm>
              <a:prstGeom prst="rect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Frihandsfigur: Form 70">
              <a:extLst>
                <a:ext uri="{FF2B5EF4-FFF2-40B4-BE49-F238E27FC236}">
                  <a16:creationId xmlns:a16="http://schemas.microsoft.com/office/drawing/2014/main" id="{600D7801-15B8-4669-A46A-A3FF051D1390}"/>
                </a:ext>
              </a:extLst>
            </p:cNvPr>
            <p:cNvSpPr/>
            <p:nvPr/>
          </p:nvSpPr>
          <p:spPr>
            <a:xfrm>
              <a:off x="3468001" y="3269844"/>
              <a:ext cx="416743" cy="1354241"/>
            </a:xfrm>
            <a:custGeom>
              <a:avLst/>
              <a:gdLst>
                <a:gd name="connsiteX0" fmla="*/ 0 w 399327"/>
                <a:gd name="connsiteY0" fmla="*/ 0 h 1354238"/>
                <a:gd name="connsiteX1" fmla="*/ 0 w 399327"/>
                <a:gd name="connsiteY1" fmla="*/ 1354238 h 1354238"/>
                <a:gd name="connsiteX2" fmla="*/ 399327 w 399327"/>
                <a:gd name="connsiteY2" fmla="*/ 593203 h 1354238"/>
                <a:gd name="connsiteX3" fmla="*/ 0 w 399327"/>
                <a:gd name="connsiteY3" fmla="*/ 0 h 1354238"/>
                <a:gd name="connsiteX0" fmla="*/ 0 w 399327"/>
                <a:gd name="connsiteY0" fmla="*/ 20493 h 1385112"/>
                <a:gd name="connsiteX1" fmla="*/ 0 w 399327"/>
                <a:gd name="connsiteY1" fmla="*/ 1374731 h 1385112"/>
                <a:gd name="connsiteX2" fmla="*/ 399327 w 399327"/>
                <a:gd name="connsiteY2" fmla="*/ 613696 h 1385112"/>
                <a:gd name="connsiteX3" fmla="*/ 0 w 399327"/>
                <a:gd name="connsiteY3" fmla="*/ 20493 h 1385112"/>
                <a:gd name="connsiteX0" fmla="*/ 0 w 410440"/>
                <a:gd name="connsiteY0" fmla="*/ 20279 h 1386778"/>
                <a:gd name="connsiteX1" fmla="*/ 0 w 410440"/>
                <a:gd name="connsiteY1" fmla="*/ 1374517 h 1386778"/>
                <a:gd name="connsiteX2" fmla="*/ 399327 w 410440"/>
                <a:gd name="connsiteY2" fmla="*/ 613482 h 1386778"/>
                <a:gd name="connsiteX3" fmla="*/ 0 w 410440"/>
                <a:gd name="connsiteY3" fmla="*/ 20279 h 1386778"/>
                <a:gd name="connsiteX0" fmla="*/ 0 w 399707"/>
                <a:gd name="connsiteY0" fmla="*/ 22538 h 1389235"/>
                <a:gd name="connsiteX1" fmla="*/ 0 w 399707"/>
                <a:gd name="connsiteY1" fmla="*/ 1376776 h 1389235"/>
                <a:gd name="connsiteX2" fmla="*/ 399327 w 399707"/>
                <a:gd name="connsiteY2" fmla="*/ 615741 h 1389235"/>
                <a:gd name="connsiteX3" fmla="*/ 0 w 399707"/>
                <a:gd name="connsiteY3" fmla="*/ 22538 h 1389235"/>
                <a:gd name="connsiteX0" fmla="*/ 0 w 417051"/>
                <a:gd name="connsiteY0" fmla="*/ 19913 h 1388312"/>
                <a:gd name="connsiteX1" fmla="*/ 0 w 417051"/>
                <a:gd name="connsiteY1" fmla="*/ 1374151 h 1388312"/>
                <a:gd name="connsiteX2" fmla="*/ 416689 w 417051"/>
                <a:gd name="connsiteY2" fmla="*/ 685458 h 1388312"/>
                <a:gd name="connsiteX3" fmla="*/ 0 w 417051"/>
                <a:gd name="connsiteY3" fmla="*/ 19913 h 1388312"/>
                <a:gd name="connsiteX0" fmla="*/ 0 w 416999"/>
                <a:gd name="connsiteY0" fmla="*/ 19913 h 1374151"/>
                <a:gd name="connsiteX1" fmla="*/ 0 w 416999"/>
                <a:gd name="connsiteY1" fmla="*/ 1374151 h 1374151"/>
                <a:gd name="connsiteX2" fmla="*/ 416689 w 416999"/>
                <a:gd name="connsiteY2" fmla="*/ 685458 h 1374151"/>
                <a:gd name="connsiteX3" fmla="*/ 0 w 416999"/>
                <a:gd name="connsiteY3" fmla="*/ 19913 h 1374151"/>
                <a:gd name="connsiteX0" fmla="*/ 0 w 416999"/>
                <a:gd name="connsiteY0" fmla="*/ 0 h 1354238"/>
                <a:gd name="connsiteX1" fmla="*/ 0 w 416999"/>
                <a:gd name="connsiteY1" fmla="*/ 1354238 h 1354238"/>
                <a:gd name="connsiteX2" fmla="*/ 416689 w 416999"/>
                <a:gd name="connsiteY2" fmla="*/ 665545 h 1354238"/>
                <a:gd name="connsiteX3" fmla="*/ 0 w 416999"/>
                <a:gd name="connsiteY3" fmla="*/ 0 h 1354238"/>
                <a:gd name="connsiteX0" fmla="*/ 0 w 417362"/>
                <a:gd name="connsiteY0" fmla="*/ 0 h 1354238"/>
                <a:gd name="connsiteX1" fmla="*/ 0 w 417362"/>
                <a:gd name="connsiteY1" fmla="*/ 1354238 h 1354238"/>
                <a:gd name="connsiteX2" fmla="*/ 416689 w 417362"/>
                <a:gd name="connsiteY2" fmla="*/ 665545 h 1354238"/>
                <a:gd name="connsiteX3" fmla="*/ 0 w 417362"/>
                <a:gd name="connsiteY3" fmla="*/ 0 h 1354238"/>
                <a:gd name="connsiteX0" fmla="*/ 0 w 416743"/>
                <a:gd name="connsiteY0" fmla="*/ 0 h 1354238"/>
                <a:gd name="connsiteX1" fmla="*/ 0 w 416743"/>
                <a:gd name="connsiteY1" fmla="*/ 1354238 h 1354238"/>
                <a:gd name="connsiteX2" fmla="*/ 416689 w 416743"/>
                <a:gd name="connsiteY2" fmla="*/ 665545 h 1354238"/>
                <a:gd name="connsiteX3" fmla="*/ 0 w 416743"/>
                <a:gd name="connsiteY3" fmla="*/ 0 h 1354238"/>
                <a:gd name="connsiteX0" fmla="*/ 0 w 416743"/>
                <a:gd name="connsiteY0" fmla="*/ 3 h 1354241"/>
                <a:gd name="connsiteX1" fmla="*/ 0 w 416743"/>
                <a:gd name="connsiteY1" fmla="*/ 1354241 h 1354241"/>
                <a:gd name="connsiteX2" fmla="*/ 416689 w 416743"/>
                <a:gd name="connsiteY2" fmla="*/ 665548 h 1354241"/>
                <a:gd name="connsiteX3" fmla="*/ 0 w 416743"/>
                <a:gd name="connsiteY3" fmla="*/ 3 h 1354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3" h="1354241">
                  <a:moveTo>
                    <a:pt x="0" y="3"/>
                  </a:moveTo>
                  <a:lnTo>
                    <a:pt x="0" y="1354241"/>
                  </a:lnTo>
                  <a:cubicBezTo>
                    <a:pt x="2894" y="1351829"/>
                    <a:pt x="422259" y="1143991"/>
                    <a:pt x="416689" y="665548"/>
                  </a:cubicBezTo>
                  <a:cubicBezTo>
                    <a:pt x="410963" y="173687"/>
                    <a:pt x="511" y="-870"/>
                    <a:pt x="0" y="3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ihandsfigur: Form 71">
              <a:extLst>
                <a:ext uri="{FF2B5EF4-FFF2-40B4-BE49-F238E27FC236}">
                  <a16:creationId xmlns:a16="http://schemas.microsoft.com/office/drawing/2014/main" id="{70EF409B-70C6-4D8F-BBE4-459E73EA3CD4}"/>
                </a:ext>
              </a:extLst>
            </p:cNvPr>
            <p:cNvSpPr/>
            <p:nvPr/>
          </p:nvSpPr>
          <p:spPr>
            <a:xfrm flipH="1">
              <a:off x="8280556" y="3269844"/>
              <a:ext cx="416743" cy="1354241"/>
            </a:xfrm>
            <a:custGeom>
              <a:avLst/>
              <a:gdLst>
                <a:gd name="connsiteX0" fmla="*/ 0 w 399327"/>
                <a:gd name="connsiteY0" fmla="*/ 0 h 1354238"/>
                <a:gd name="connsiteX1" fmla="*/ 0 w 399327"/>
                <a:gd name="connsiteY1" fmla="*/ 1354238 h 1354238"/>
                <a:gd name="connsiteX2" fmla="*/ 399327 w 399327"/>
                <a:gd name="connsiteY2" fmla="*/ 593203 h 1354238"/>
                <a:gd name="connsiteX3" fmla="*/ 0 w 399327"/>
                <a:gd name="connsiteY3" fmla="*/ 0 h 1354238"/>
                <a:gd name="connsiteX0" fmla="*/ 0 w 399327"/>
                <a:gd name="connsiteY0" fmla="*/ 20493 h 1385112"/>
                <a:gd name="connsiteX1" fmla="*/ 0 w 399327"/>
                <a:gd name="connsiteY1" fmla="*/ 1374731 h 1385112"/>
                <a:gd name="connsiteX2" fmla="*/ 399327 w 399327"/>
                <a:gd name="connsiteY2" fmla="*/ 613696 h 1385112"/>
                <a:gd name="connsiteX3" fmla="*/ 0 w 399327"/>
                <a:gd name="connsiteY3" fmla="*/ 20493 h 1385112"/>
                <a:gd name="connsiteX0" fmla="*/ 0 w 410440"/>
                <a:gd name="connsiteY0" fmla="*/ 20279 h 1386778"/>
                <a:gd name="connsiteX1" fmla="*/ 0 w 410440"/>
                <a:gd name="connsiteY1" fmla="*/ 1374517 h 1386778"/>
                <a:gd name="connsiteX2" fmla="*/ 399327 w 410440"/>
                <a:gd name="connsiteY2" fmla="*/ 613482 h 1386778"/>
                <a:gd name="connsiteX3" fmla="*/ 0 w 410440"/>
                <a:gd name="connsiteY3" fmla="*/ 20279 h 1386778"/>
                <a:gd name="connsiteX0" fmla="*/ 0 w 399707"/>
                <a:gd name="connsiteY0" fmla="*/ 22538 h 1389235"/>
                <a:gd name="connsiteX1" fmla="*/ 0 w 399707"/>
                <a:gd name="connsiteY1" fmla="*/ 1376776 h 1389235"/>
                <a:gd name="connsiteX2" fmla="*/ 399327 w 399707"/>
                <a:gd name="connsiteY2" fmla="*/ 615741 h 1389235"/>
                <a:gd name="connsiteX3" fmla="*/ 0 w 399707"/>
                <a:gd name="connsiteY3" fmla="*/ 22538 h 1389235"/>
                <a:gd name="connsiteX0" fmla="*/ 0 w 417051"/>
                <a:gd name="connsiteY0" fmla="*/ 19913 h 1388312"/>
                <a:gd name="connsiteX1" fmla="*/ 0 w 417051"/>
                <a:gd name="connsiteY1" fmla="*/ 1374151 h 1388312"/>
                <a:gd name="connsiteX2" fmla="*/ 416689 w 417051"/>
                <a:gd name="connsiteY2" fmla="*/ 685458 h 1388312"/>
                <a:gd name="connsiteX3" fmla="*/ 0 w 417051"/>
                <a:gd name="connsiteY3" fmla="*/ 19913 h 1388312"/>
                <a:gd name="connsiteX0" fmla="*/ 0 w 416999"/>
                <a:gd name="connsiteY0" fmla="*/ 19913 h 1374151"/>
                <a:gd name="connsiteX1" fmla="*/ 0 w 416999"/>
                <a:gd name="connsiteY1" fmla="*/ 1374151 h 1374151"/>
                <a:gd name="connsiteX2" fmla="*/ 416689 w 416999"/>
                <a:gd name="connsiteY2" fmla="*/ 685458 h 1374151"/>
                <a:gd name="connsiteX3" fmla="*/ 0 w 416999"/>
                <a:gd name="connsiteY3" fmla="*/ 19913 h 1374151"/>
                <a:gd name="connsiteX0" fmla="*/ 0 w 416999"/>
                <a:gd name="connsiteY0" fmla="*/ 0 h 1354238"/>
                <a:gd name="connsiteX1" fmla="*/ 0 w 416999"/>
                <a:gd name="connsiteY1" fmla="*/ 1354238 h 1354238"/>
                <a:gd name="connsiteX2" fmla="*/ 416689 w 416999"/>
                <a:gd name="connsiteY2" fmla="*/ 665545 h 1354238"/>
                <a:gd name="connsiteX3" fmla="*/ 0 w 416999"/>
                <a:gd name="connsiteY3" fmla="*/ 0 h 1354238"/>
                <a:gd name="connsiteX0" fmla="*/ 0 w 417362"/>
                <a:gd name="connsiteY0" fmla="*/ 0 h 1354238"/>
                <a:gd name="connsiteX1" fmla="*/ 0 w 417362"/>
                <a:gd name="connsiteY1" fmla="*/ 1354238 h 1354238"/>
                <a:gd name="connsiteX2" fmla="*/ 416689 w 417362"/>
                <a:gd name="connsiteY2" fmla="*/ 665545 h 1354238"/>
                <a:gd name="connsiteX3" fmla="*/ 0 w 417362"/>
                <a:gd name="connsiteY3" fmla="*/ 0 h 1354238"/>
                <a:gd name="connsiteX0" fmla="*/ 0 w 416743"/>
                <a:gd name="connsiteY0" fmla="*/ 0 h 1354238"/>
                <a:gd name="connsiteX1" fmla="*/ 0 w 416743"/>
                <a:gd name="connsiteY1" fmla="*/ 1354238 h 1354238"/>
                <a:gd name="connsiteX2" fmla="*/ 416689 w 416743"/>
                <a:gd name="connsiteY2" fmla="*/ 665545 h 1354238"/>
                <a:gd name="connsiteX3" fmla="*/ 0 w 416743"/>
                <a:gd name="connsiteY3" fmla="*/ 0 h 1354238"/>
                <a:gd name="connsiteX0" fmla="*/ 0 w 416743"/>
                <a:gd name="connsiteY0" fmla="*/ 3 h 1354241"/>
                <a:gd name="connsiteX1" fmla="*/ 0 w 416743"/>
                <a:gd name="connsiteY1" fmla="*/ 1354241 h 1354241"/>
                <a:gd name="connsiteX2" fmla="*/ 416689 w 416743"/>
                <a:gd name="connsiteY2" fmla="*/ 665548 h 1354241"/>
                <a:gd name="connsiteX3" fmla="*/ 0 w 416743"/>
                <a:gd name="connsiteY3" fmla="*/ 3 h 1354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3" h="1354241">
                  <a:moveTo>
                    <a:pt x="0" y="3"/>
                  </a:moveTo>
                  <a:lnTo>
                    <a:pt x="0" y="1354241"/>
                  </a:lnTo>
                  <a:cubicBezTo>
                    <a:pt x="2894" y="1351829"/>
                    <a:pt x="422259" y="1143991"/>
                    <a:pt x="416689" y="665548"/>
                  </a:cubicBezTo>
                  <a:cubicBezTo>
                    <a:pt x="410963" y="173687"/>
                    <a:pt x="511" y="-870"/>
                    <a:pt x="0" y="3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upp 76">
            <a:extLst>
              <a:ext uri="{FF2B5EF4-FFF2-40B4-BE49-F238E27FC236}">
                <a16:creationId xmlns:a16="http://schemas.microsoft.com/office/drawing/2014/main" id="{827FE36A-FEDA-4F6B-849D-60CE8EA5FE1A}"/>
              </a:ext>
            </a:extLst>
          </p:cNvPr>
          <p:cNvGrpSpPr/>
          <p:nvPr/>
        </p:nvGrpSpPr>
        <p:grpSpPr>
          <a:xfrm>
            <a:off x="2210463" y="4342455"/>
            <a:ext cx="7807948" cy="266616"/>
            <a:chOff x="1313970" y="4791982"/>
            <a:chExt cx="4522483" cy="180000"/>
          </a:xfrm>
        </p:grpSpPr>
        <p:sp>
          <p:nvSpPr>
            <p:cNvPr id="78" name="Rektangel 77">
              <a:extLst>
                <a:ext uri="{FF2B5EF4-FFF2-40B4-BE49-F238E27FC236}">
                  <a16:creationId xmlns:a16="http://schemas.microsoft.com/office/drawing/2014/main" id="{31F6F066-8892-4247-94D3-8C17FAD40728}"/>
                </a:ext>
              </a:extLst>
            </p:cNvPr>
            <p:cNvSpPr/>
            <p:nvPr/>
          </p:nvSpPr>
          <p:spPr>
            <a:xfrm>
              <a:off x="2934206" y="4791982"/>
              <a:ext cx="1242482" cy="180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105 m</a:t>
              </a:r>
            </a:p>
          </p:txBody>
        </p:sp>
        <p:cxnSp>
          <p:nvCxnSpPr>
            <p:cNvPr id="79" name="Rak pilkoppling 78">
              <a:extLst>
                <a:ext uri="{FF2B5EF4-FFF2-40B4-BE49-F238E27FC236}">
                  <a16:creationId xmlns:a16="http://schemas.microsoft.com/office/drawing/2014/main" id="{34B0B27D-E86D-474E-9913-6C4A3D7E47A3}"/>
                </a:ext>
              </a:extLst>
            </p:cNvPr>
            <p:cNvCxnSpPr>
              <a:cxnSpLocks/>
            </p:cNvCxnSpPr>
            <p:nvPr/>
          </p:nvCxnSpPr>
          <p:spPr>
            <a:xfrm>
              <a:off x="3808760" y="4897925"/>
              <a:ext cx="2027693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Rak pilkoppling 79">
              <a:extLst>
                <a:ext uri="{FF2B5EF4-FFF2-40B4-BE49-F238E27FC236}">
                  <a16:creationId xmlns:a16="http://schemas.microsoft.com/office/drawing/2014/main" id="{77FA4E14-CB79-435D-B944-CD4DF739D5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3970" y="4897925"/>
              <a:ext cx="1993765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p 80">
            <a:extLst>
              <a:ext uri="{FF2B5EF4-FFF2-40B4-BE49-F238E27FC236}">
                <a16:creationId xmlns:a16="http://schemas.microsoft.com/office/drawing/2014/main" id="{E957BE2F-28A1-4E3C-822E-D0B7DB2BF20A}"/>
              </a:ext>
            </a:extLst>
          </p:cNvPr>
          <p:cNvGrpSpPr/>
          <p:nvPr/>
        </p:nvGrpSpPr>
        <p:grpSpPr>
          <a:xfrm rot="2876977">
            <a:off x="9697637" y="5417241"/>
            <a:ext cx="2784995" cy="369332"/>
            <a:chOff x="1313969" y="4696285"/>
            <a:chExt cx="4522484" cy="369332"/>
          </a:xfrm>
        </p:grpSpPr>
        <p:sp>
          <p:nvSpPr>
            <p:cNvPr id="89" name="Rektangel 88">
              <a:extLst>
                <a:ext uri="{FF2B5EF4-FFF2-40B4-BE49-F238E27FC236}">
                  <a16:creationId xmlns:a16="http://schemas.microsoft.com/office/drawing/2014/main" id="{40C9D09F-8A75-4504-856D-787B8CB003D2}"/>
                </a:ext>
              </a:extLst>
            </p:cNvPr>
            <p:cNvSpPr/>
            <p:nvPr/>
          </p:nvSpPr>
          <p:spPr>
            <a:xfrm>
              <a:off x="2776323" y="4696285"/>
              <a:ext cx="15411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65 m</a:t>
              </a: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3" name="Rak pilkoppling 92">
              <a:extLst>
                <a:ext uri="{FF2B5EF4-FFF2-40B4-BE49-F238E27FC236}">
                  <a16:creationId xmlns:a16="http://schemas.microsoft.com/office/drawing/2014/main" id="{191AAD45-8EE1-44BF-A846-F3FFD443F526}"/>
                </a:ext>
              </a:extLst>
            </p:cNvPr>
            <p:cNvCxnSpPr>
              <a:cxnSpLocks/>
            </p:cNvCxnSpPr>
            <p:nvPr/>
          </p:nvCxnSpPr>
          <p:spPr>
            <a:xfrm>
              <a:off x="4028792" y="4897925"/>
              <a:ext cx="1807661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Rak pilkoppling 97">
              <a:extLst>
                <a:ext uri="{FF2B5EF4-FFF2-40B4-BE49-F238E27FC236}">
                  <a16:creationId xmlns:a16="http://schemas.microsoft.com/office/drawing/2014/main" id="{AA2DBF44-A2D0-4881-A3AC-30B40D7F13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3969" y="4897925"/>
              <a:ext cx="1807661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Frihandsfigur: Form 98">
            <a:extLst>
              <a:ext uri="{FF2B5EF4-FFF2-40B4-BE49-F238E27FC236}">
                <a16:creationId xmlns:a16="http://schemas.microsoft.com/office/drawing/2014/main" id="{350CC307-4AB5-4E50-AA6B-8B04AAAC0A51}"/>
              </a:ext>
            </a:extLst>
          </p:cNvPr>
          <p:cNvSpPr/>
          <p:nvPr/>
        </p:nvSpPr>
        <p:spPr>
          <a:xfrm>
            <a:off x="342892" y="4794682"/>
            <a:ext cx="900000" cy="491188"/>
          </a:xfrm>
          <a:custGeom>
            <a:avLst/>
            <a:gdLst>
              <a:gd name="connsiteX0" fmla="*/ 0 w 1660358"/>
              <a:gd name="connsiteY0" fmla="*/ 818147 h 830179"/>
              <a:gd name="connsiteX1" fmla="*/ 0 w 1660358"/>
              <a:gd name="connsiteY1" fmla="*/ 0 h 830179"/>
              <a:gd name="connsiteX2" fmla="*/ 1660358 w 1660358"/>
              <a:gd name="connsiteY2" fmla="*/ 0 h 830179"/>
              <a:gd name="connsiteX3" fmla="*/ 1660358 w 1660358"/>
              <a:gd name="connsiteY3" fmla="*/ 830179 h 8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358" h="830179">
                <a:moveTo>
                  <a:pt x="0" y="818147"/>
                </a:moveTo>
                <a:lnTo>
                  <a:pt x="0" y="0"/>
                </a:lnTo>
                <a:lnTo>
                  <a:pt x="1660358" y="0"/>
                </a:lnTo>
                <a:lnTo>
                  <a:pt x="1660358" y="830179"/>
                </a:lnTo>
              </a:path>
            </a:pathLst>
          </a:custGeom>
          <a:pattFill prst="lgGrid">
            <a:fgClr>
              <a:schemeClr val="bg1"/>
            </a:fgClr>
            <a:bgClr>
              <a:schemeClr val="accent1"/>
            </a:bgClr>
          </a:patt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ektangel 99">
            <a:extLst>
              <a:ext uri="{FF2B5EF4-FFF2-40B4-BE49-F238E27FC236}">
                <a16:creationId xmlns:a16="http://schemas.microsoft.com/office/drawing/2014/main" id="{33490073-DD20-40FC-8B23-417BE0D689E7}"/>
              </a:ext>
            </a:extLst>
          </p:cNvPr>
          <p:cNvSpPr/>
          <p:nvPr/>
        </p:nvSpPr>
        <p:spPr>
          <a:xfrm>
            <a:off x="328018" y="4448391"/>
            <a:ext cx="1003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7,32 m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ektangel 100">
            <a:extLst>
              <a:ext uri="{FF2B5EF4-FFF2-40B4-BE49-F238E27FC236}">
                <a16:creationId xmlns:a16="http://schemas.microsoft.com/office/drawing/2014/main" id="{6B2BE2C3-597D-492B-8242-03EEB993EAEA}"/>
              </a:ext>
            </a:extLst>
          </p:cNvPr>
          <p:cNvSpPr/>
          <p:nvPr/>
        </p:nvSpPr>
        <p:spPr>
          <a:xfrm rot="5400000">
            <a:off x="937120" y="4790485"/>
            <a:ext cx="1003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2,44 m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2" name="Grupp 101">
            <a:extLst>
              <a:ext uri="{FF2B5EF4-FFF2-40B4-BE49-F238E27FC236}">
                <a16:creationId xmlns:a16="http://schemas.microsoft.com/office/drawing/2014/main" id="{1DA85B7F-80B3-4023-BF8F-25360FD936BE}"/>
              </a:ext>
            </a:extLst>
          </p:cNvPr>
          <p:cNvGrpSpPr/>
          <p:nvPr/>
        </p:nvGrpSpPr>
        <p:grpSpPr>
          <a:xfrm rot="3419688">
            <a:off x="8871161" y="5440620"/>
            <a:ext cx="1425558" cy="369332"/>
            <a:chOff x="1722186" y="4748020"/>
            <a:chExt cx="4396319" cy="334508"/>
          </a:xfrm>
        </p:grpSpPr>
        <p:sp>
          <p:nvSpPr>
            <p:cNvPr id="103" name="Rektangel 102">
              <a:extLst>
                <a:ext uri="{FF2B5EF4-FFF2-40B4-BE49-F238E27FC236}">
                  <a16:creationId xmlns:a16="http://schemas.microsoft.com/office/drawing/2014/main" id="{A333AD46-7162-43FB-A606-20A261AE8BA0}"/>
                </a:ext>
              </a:extLst>
            </p:cNvPr>
            <p:cNvSpPr/>
            <p:nvPr/>
          </p:nvSpPr>
          <p:spPr>
            <a:xfrm>
              <a:off x="2540894" y="4748020"/>
              <a:ext cx="2961804" cy="334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40,32 m</a:t>
              </a: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4" name="Rak pilkoppling 103">
              <a:extLst>
                <a:ext uri="{FF2B5EF4-FFF2-40B4-BE49-F238E27FC236}">
                  <a16:creationId xmlns:a16="http://schemas.microsoft.com/office/drawing/2014/main" id="{BBFBDCDB-E5F8-4F45-AB44-11196D285A04}"/>
                </a:ext>
              </a:extLst>
            </p:cNvPr>
            <p:cNvCxnSpPr>
              <a:cxnSpLocks/>
            </p:cNvCxnSpPr>
            <p:nvPr/>
          </p:nvCxnSpPr>
          <p:spPr>
            <a:xfrm rot="18180312">
              <a:off x="5646778" y="4515734"/>
              <a:ext cx="142913" cy="80054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Rak pilkoppling 104">
              <a:extLst>
                <a:ext uri="{FF2B5EF4-FFF2-40B4-BE49-F238E27FC236}">
                  <a16:creationId xmlns:a16="http://schemas.microsoft.com/office/drawing/2014/main" id="{2756BFD9-3588-47B7-BFA3-8744261091B0}"/>
                </a:ext>
              </a:extLst>
            </p:cNvPr>
            <p:cNvCxnSpPr>
              <a:cxnSpLocks/>
            </p:cNvCxnSpPr>
            <p:nvPr/>
          </p:nvCxnSpPr>
          <p:spPr>
            <a:xfrm rot="18180312" flipH="1" flipV="1">
              <a:off x="2042089" y="4542490"/>
              <a:ext cx="129746" cy="76955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upp 105">
            <a:extLst>
              <a:ext uri="{FF2B5EF4-FFF2-40B4-BE49-F238E27FC236}">
                <a16:creationId xmlns:a16="http://schemas.microsoft.com/office/drawing/2014/main" id="{60EE0523-3307-4FA8-B48C-D62AC24BE349}"/>
              </a:ext>
            </a:extLst>
          </p:cNvPr>
          <p:cNvGrpSpPr/>
          <p:nvPr/>
        </p:nvGrpSpPr>
        <p:grpSpPr>
          <a:xfrm>
            <a:off x="9828037" y="6244423"/>
            <a:ext cx="1668405" cy="266616"/>
            <a:chOff x="1313973" y="4791982"/>
            <a:chExt cx="4522480" cy="180000"/>
          </a:xfrm>
        </p:grpSpPr>
        <p:sp>
          <p:nvSpPr>
            <p:cNvPr id="107" name="Rektangel 106">
              <a:extLst>
                <a:ext uri="{FF2B5EF4-FFF2-40B4-BE49-F238E27FC236}">
                  <a16:creationId xmlns:a16="http://schemas.microsoft.com/office/drawing/2014/main" id="{4E2BAD2A-1C88-4E87-87C9-FA96B98039AB}"/>
                </a:ext>
              </a:extLst>
            </p:cNvPr>
            <p:cNvSpPr/>
            <p:nvPr/>
          </p:nvSpPr>
          <p:spPr>
            <a:xfrm>
              <a:off x="2537698" y="4791982"/>
              <a:ext cx="1917562" cy="180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16,5 m</a:t>
              </a:r>
            </a:p>
          </p:txBody>
        </p:sp>
        <p:cxnSp>
          <p:nvCxnSpPr>
            <p:cNvPr id="116" name="Rak pilkoppling 115">
              <a:extLst>
                <a:ext uri="{FF2B5EF4-FFF2-40B4-BE49-F238E27FC236}">
                  <a16:creationId xmlns:a16="http://schemas.microsoft.com/office/drawing/2014/main" id="{C85EB7AC-DB9B-49E7-B741-3BA0114A956C}"/>
                </a:ext>
              </a:extLst>
            </p:cNvPr>
            <p:cNvCxnSpPr>
              <a:cxnSpLocks/>
            </p:cNvCxnSpPr>
            <p:nvPr/>
          </p:nvCxnSpPr>
          <p:spPr>
            <a:xfrm>
              <a:off x="4455260" y="4897925"/>
              <a:ext cx="1381193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ak pilkoppling 116">
              <a:extLst>
                <a:ext uri="{FF2B5EF4-FFF2-40B4-BE49-F238E27FC236}">
                  <a16:creationId xmlns:a16="http://schemas.microsoft.com/office/drawing/2014/main" id="{75CD6EAB-00E7-4306-B1EF-2FC10CB644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3973" y="4897925"/>
              <a:ext cx="1223725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Rubrik 1">
            <a:extLst>
              <a:ext uri="{FF2B5EF4-FFF2-40B4-BE49-F238E27FC236}">
                <a16:creationId xmlns:a16="http://schemas.microsoft.com/office/drawing/2014/main" id="{AB16FDB1-E803-4462-A940-FD9388C57667}"/>
              </a:ext>
            </a:extLst>
          </p:cNvPr>
          <p:cNvSpPr txBox="1">
            <a:spLocks/>
          </p:cNvSpPr>
          <p:nvPr/>
        </p:nvSpPr>
        <p:spPr>
          <a:xfrm>
            <a:off x="784225" y="1173479"/>
            <a:ext cx="10242000" cy="770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Spelplanen 11 mot 11</a:t>
            </a:r>
          </a:p>
        </p:txBody>
      </p:sp>
    </p:spTree>
    <p:extLst>
      <p:ext uri="{BB962C8B-B14F-4D97-AF65-F5344CB8AC3E}">
        <p14:creationId xmlns:p14="http://schemas.microsoft.com/office/powerpoint/2010/main" val="20375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  <p:bldP spid="1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Spelet 11 mot 11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43CFEF3-C59E-41E3-8367-018995F0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spelformer, utbildning 11 mot 11 (15-19 år)</a:t>
            </a: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ktangel: rundade hörn 28">
            <a:extLst>
              <a:ext uri="{FF2B5EF4-FFF2-40B4-BE49-F238E27FC236}">
                <a16:creationId xmlns:a16="http://schemas.microsoft.com/office/drawing/2014/main" id="{03F6A5ED-CBF1-4CA4-9D85-7924DD6AAB04}"/>
              </a:ext>
            </a:extLst>
          </p:cNvPr>
          <p:cNvSpPr/>
          <p:nvPr/>
        </p:nvSpPr>
        <p:spPr>
          <a:xfrm>
            <a:off x="1859403" y="2743710"/>
            <a:ext cx="2623256" cy="770256"/>
          </a:xfrm>
          <a:prstGeom prst="roundRect">
            <a:avLst>
              <a:gd name="adj" fmla="val 373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ktangel: rundade hörn 31">
            <a:extLst>
              <a:ext uri="{FF2B5EF4-FFF2-40B4-BE49-F238E27FC236}">
                <a16:creationId xmlns:a16="http://schemas.microsoft.com/office/drawing/2014/main" id="{A17235A4-4738-4D65-8BD2-8F45510C7804}"/>
              </a:ext>
            </a:extLst>
          </p:cNvPr>
          <p:cNvSpPr/>
          <p:nvPr/>
        </p:nvSpPr>
        <p:spPr>
          <a:xfrm>
            <a:off x="1859403" y="5710722"/>
            <a:ext cx="2623256" cy="770256"/>
          </a:xfrm>
          <a:prstGeom prst="roundRect">
            <a:avLst>
              <a:gd name="adj" fmla="val 373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ktangel: rundade hörn 33">
            <a:extLst>
              <a:ext uri="{FF2B5EF4-FFF2-40B4-BE49-F238E27FC236}">
                <a16:creationId xmlns:a16="http://schemas.microsoft.com/office/drawing/2014/main" id="{148E0BA8-90B5-4D71-82D3-EBF5CE3884AD}"/>
              </a:ext>
            </a:extLst>
          </p:cNvPr>
          <p:cNvSpPr/>
          <p:nvPr/>
        </p:nvSpPr>
        <p:spPr>
          <a:xfrm>
            <a:off x="1932622" y="2840339"/>
            <a:ext cx="2476818" cy="567214"/>
          </a:xfrm>
          <a:prstGeom prst="roundRect">
            <a:avLst>
              <a:gd name="adj" fmla="val 36370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Anfallsspel</a:t>
            </a:r>
          </a:p>
        </p:txBody>
      </p:sp>
      <p:sp>
        <p:nvSpPr>
          <p:cNvPr id="35" name="Rektangel: rundade hörn 34">
            <a:extLst>
              <a:ext uri="{FF2B5EF4-FFF2-40B4-BE49-F238E27FC236}">
                <a16:creationId xmlns:a16="http://schemas.microsoft.com/office/drawing/2014/main" id="{782DBB2E-134E-4C38-B340-471E2995DEC2}"/>
              </a:ext>
            </a:extLst>
          </p:cNvPr>
          <p:cNvSpPr/>
          <p:nvPr/>
        </p:nvSpPr>
        <p:spPr>
          <a:xfrm>
            <a:off x="1932622" y="5783721"/>
            <a:ext cx="2476818" cy="567214"/>
          </a:xfrm>
          <a:prstGeom prst="roundRect">
            <a:avLst>
              <a:gd name="adj" fmla="val 36370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Komma till avslut och göra mål</a:t>
            </a:r>
          </a:p>
        </p:txBody>
      </p:sp>
      <p:sp>
        <p:nvSpPr>
          <p:cNvPr id="36" name="Rektangel: rundade hörn 35">
            <a:extLst>
              <a:ext uri="{FF2B5EF4-FFF2-40B4-BE49-F238E27FC236}">
                <a16:creationId xmlns:a16="http://schemas.microsoft.com/office/drawing/2014/main" id="{1BD9FD7E-9B62-4035-B751-46C5C2E1E114}"/>
              </a:ext>
            </a:extLst>
          </p:cNvPr>
          <p:cNvSpPr/>
          <p:nvPr/>
        </p:nvSpPr>
        <p:spPr>
          <a:xfrm>
            <a:off x="3349347" y="4308180"/>
            <a:ext cx="2476818" cy="567214"/>
          </a:xfrm>
          <a:prstGeom prst="roundRect">
            <a:avLst>
              <a:gd name="adj" fmla="val 36370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Kontring</a:t>
            </a:r>
          </a:p>
        </p:txBody>
      </p:sp>
      <p:sp>
        <p:nvSpPr>
          <p:cNvPr id="37" name="Rektangel: rundade hörn 36">
            <a:extLst>
              <a:ext uri="{FF2B5EF4-FFF2-40B4-BE49-F238E27FC236}">
                <a16:creationId xmlns:a16="http://schemas.microsoft.com/office/drawing/2014/main" id="{06F0CB12-86D5-42FF-B5F4-1536D92B10DB}"/>
              </a:ext>
            </a:extLst>
          </p:cNvPr>
          <p:cNvSpPr/>
          <p:nvPr/>
        </p:nvSpPr>
        <p:spPr>
          <a:xfrm>
            <a:off x="540702" y="4308180"/>
            <a:ext cx="2476818" cy="567214"/>
          </a:xfrm>
          <a:prstGeom prst="roundRect">
            <a:avLst>
              <a:gd name="adj" fmla="val 36370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Speluppbyggnad</a:t>
            </a:r>
          </a:p>
        </p:txBody>
      </p:sp>
      <p:sp>
        <p:nvSpPr>
          <p:cNvPr id="38" name="Rektangel: rundade hörn 37">
            <a:extLst>
              <a:ext uri="{FF2B5EF4-FFF2-40B4-BE49-F238E27FC236}">
                <a16:creationId xmlns:a16="http://schemas.microsoft.com/office/drawing/2014/main" id="{294272D1-CCC1-4910-998E-8ABBC3F10ECC}"/>
              </a:ext>
            </a:extLst>
          </p:cNvPr>
          <p:cNvSpPr/>
          <p:nvPr/>
        </p:nvSpPr>
        <p:spPr>
          <a:xfrm>
            <a:off x="7936150" y="2882766"/>
            <a:ext cx="2476818" cy="567214"/>
          </a:xfrm>
          <a:prstGeom prst="roundRect">
            <a:avLst>
              <a:gd name="adj" fmla="val 3637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Försvarsspel</a:t>
            </a:r>
          </a:p>
        </p:txBody>
      </p:sp>
      <p:sp>
        <p:nvSpPr>
          <p:cNvPr id="39" name="Rektangel: rundade hörn 38">
            <a:extLst>
              <a:ext uri="{FF2B5EF4-FFF2-40B4-BE49-F238E27FC236}">
                <a16:creationId xmlns:a16="http://schemas.microsoft.com/office/drawing/2014/main" id="{6A645EBB-6EB0-4270-9DB0-EAEED73E1D61}"/>
              </a:ext>
            </a:extLst>
          </p:cNvPr>
          <p:cNvSpPr/>
          <p:nvPr/>
        </p:nvSpPr>
        <p:spPr>
          <a:xfrm>
            <a:off x="7936150" y="5776712"/>
            <a:ext cx="2476818" cy="567214"/>
          </a:xfrm>
          <a:prstGeom prst="roundRect">
            <a:avLst>
              <a:gd name="adj" fmla="val 3637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Förhindra och rädda avslut</a:t>
            </a:r>
          </a:p>
        </p:txBody>
      </p:sp>
      <p:sp>
        <p:nvSpPr>
          <p:cNvPr id="40" name="Rektangel: rundade hörn 39">
            <a:extLst>
              <a:ext uri="{FF2B5EF4-FFF2-40B4-BE49-F238E27FC236}">
                <a16:creationId xmlns:a16="http://schemas.microsoft.com/office/drawing/2014/main" id="{C210CFD2-39E8-45CC-BA92-246A7BCE68FA}"/>
              </a:ext>
            </a:extLst>
          </p:cNvPr>
          <p:cNvSpPr/>
          <p:nvPr/>
        </p:nvSpPr>
        <p:spPr>
          <a:xfrm>
            <a:off x="6519427" y="4308180"/>
            <a:ext cx="2476818" cy="567214"/>
          </a:xfrm>
          <a:prstGeom prst="roundRect">
            <a:avLst>
              <a:gd name="adj" fmla="val 3637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Återerövring av bollen</a:t>
            </a:r>
          </a:p>
        </p:txBody>
      </p:sp>
      <p:sp>
        <p:nvSpPr>
          <p:cNvPr id="41" name="Rektangel: rundade hörn 40">
            <a:extLst>
              <a:ext uri="{FF2B5EF4-FFF2-40B4-BE49-F238E27FC236}">
                <a16:creationId xmlns:a16="http://schemas.microsoft.com/office/drawing/2014/main" id="{871E15ED-1602-4927-90CE-C3FC5F37A518}"/>
              </a:ext>
            </a:extLst>
          </p:cNvPr>
          <p:cNvSpPr/>
          <p:nvPr/>
        </p:nvSpPr>
        <p:spPr>
          <a:xfrm>
            <a:off x="9328070" y="4308180"/>
            <a:ext cx="2476818" cy="567214"/>
          </a:xfrm>
          <a:prstGeom prst="roundRect">
            <a:avLst>
              <a:gd name="adj" fmla="val 3637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Förhindra speluppbyggnad</a:t>
            </a:r>
          </a:p>
        </p:txBody>
      </p:sp>
      <p:sp>
        <p:nvSpPr>
          <p:cNvPr id="42" name="Pil: vänster-höger 41">
            <a:extLst>
              <a:ext uri="{FF2B5EF4-FFF2-40B4-BE49-F238E27FC236}">
                <a16:creationId xmlns:a16="http://schemas.microsoft.com/office/drawing/2014/main" id="{6B588C3F-D75F-4732-868C-63C2B5D7CBE4}"/>
              </a:ext>
            </a:extLst>
          </p:cNvPr>
          <p:cNvSpPr/>
          <p:nvPr/>
        </p:nvSpPr>
        <p:spPr>
          <a:xfrm>
            <a:off x="4734560" y="2645673"/>
            <a:ext cx="2876470" cy="1041400"/>
          </a:xfrm>
          <a:prstGeom prst="leftRightArrow">
            <a:avLst>
              <a:gd name="adj1" fmla="val 38293"/>
              <a:gd name="adj2" fmla="val 59756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94000">
                <a:schemeClr val="accent1">
                  <a:lumMod val="75000"/>
                </a:schemeClr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Omställning</a:t>
            </a:r>
          </a:p>
        </p:txBody>
      </p:sp>
      <p:cxnSp>
        <p:nvCxnSpPr>
          <p:cNvPr id="43" name="Rak koppling 42">
            <a:extLst>
              <a:ext uri="{FF2B5EF4-FFF2-40B4-BE49-F238E27FC236}">
                <a16:creationId xmlns:a16="http://schemas.microsoft.com/office/drawing/2014/main" id="{7B746A46-4459-4078-BED3-CE7D867C6FC2}"/>
              </a:ext>
            </a:extLst>
          </p:cNvPr>
          <p:cNvCxnSpPr>
            <a:cxnSpLocks/>
            <a:stCxn id="36" idx="2"/>
            <a:endCxn id="35" idx="0"/>
          </p:cNvCxnSpPr>
          <p:nvPr/>
        </p:nvCxnSpPr>
        <p:spPr>
          <a:xfrm flipH="1">
            <a:off x="3171031" y="4875394"/>
            <a:ext cx="1416725" cy="908327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k koppling 43">
            <a:extLst>
              <a:ext uri="{FF2B5EF4-FFF2-40B4-BE49-F238E27FC236}">
                <a16:creationId xmlns:a16="http://schemas.microsoft.com/office/drawing/2014/main" id="{F9A1553A-453D-4ACA-9413-7897B729B32A}"/>
              </a:ext>
            </a:extLst>
          </p:cNvPr>
          <p:cNvCxnSpPr>
            <a:cxnSpLocks/>
            <a:stCxn id="35" idx="0"/>
            <a:endCxn id="37" idx="2"/>
          </p:cNvCxnSpPr>
          <p:nvPr/>
        </p:nvCxnSpPr>
        <p:spPr>
          <a:xfrm flipH="1" flipV="1">
            <a:off x="1779111" y="4875394"/>
            <a:ext cx="1391920" cy="908327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koppling 44">
            <a:extLst>
              <a:ext uri="{FF2B5EF4-FFF2-40B4-BE49-F238E27FC236}">
                <a16:creationId xmlns:a16="http://schemas.microsoft.com/office/drawing/2014/main" id="{1429ECE0-BDF0-42B8-9FE6-2A7C15FC5AB8}"/>
              </a:ext>
            </a:extLst>
          </p:cNvPr>
          <p:cNvCxnSpPr>
            <a:cxnSpLocks/>
            <a:stCxn id="34" idx="2"/>
            <a:endCxn id="37" idx="0"/>
          </p:cNvCxnSpPr>
          <p:nvPr/>
        </p:nvCxnSpPr>
        <p:spPr>
          <a:xfrm flipH="1">
            <a:off x="1779111" y="3407553"/>
            <a:ext cx="1391920" cy="900627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k koppling 45">
            <a:extLst>
              <a:ext uri="{FF2B5EF4-FFF2-40B4-BE49-F238E27FC236}">
                <a16:creationId xmlns:a16="http://schemas.microsoft.com/office/drawing/2014/main" id="{0D11F406-A029-43DD-9B5F-D6CE6168F223}"/>
              </a:ext>
            </a:extLst>
          </p:cNvPr>
          <p:cNvCxnSpPr>
            <a:cxnSpLocks/>
            <a:stCxn id="41" idx="2"/>
            <a:endCxn id="39" idx="0"/>
          </p:cNvCxnSpPr>
          <p:nvPr/>
        </p:nvCxnSpPr>
        <p:spPr>
          <a:xfrm flipH="1">
            <a:off x="9174559" y="4875394"/>
            <a:ext cx="1391920" cy="90131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koppling 46">
            <a:extLst>
              <a:ext uri="{FF2B5EF4-FFF2-40B4-BE49-F238E27FC236}">
                <a16:creationId xmlns:a16="http://schemas.microsoft.com/office/drawing/2014/main" id="{664EEE2D-1CE2-4881-8CC3-6520522DCA2F}"/>
              </a:ext>
            </a:extLst>
          </p:cNvPr>
          <p:cNvCxnSpPr>
            <a:cxnSpLocks/>
            <a:stCxn id="40" idx="2"/>
            <a:endCxn id="39" idx="0"/>
          </p:cNvCxnSpPr>
          <p:nvPr/>
        </p:nvCxnSpPr>
        <p:spPr>
          <a:xfrm>
            <a:off x="7757836" y="4875394"/>
            <a:ext cx="1416723" cy="90131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k koppling 47">
            <a:extLst>
              <a:ext uri="{FF2B5EF4-FFF2-40B4-BE49-F238E27FC236}">
                <a16:creationId xmlns:a16="http://schemas.microsoft.com/office/drawing/2014/main" id="{C4BC67D8-5967-4195-B147-4B4B23736729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>
            <a:off x="9174559" y="3449980"/>
            <a:ext cx="1391920" cy="8582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k koppling 48">
            <a:extLst>
              <a:ext uri="{FF2B5EF4-FFF2-40B4-BE49-F238E27FC236}">
                <a16:creationId xmlns:a16="http://schemas.microsoft.com/office/drawing/2014/main" id="{665BAFC1-1E13-4E66-8126-EEB6BA7FA9FE}"/>
              </a:ext>
            </a:extLst>
          </p:cNvPr>
          <p:cNvCxnSpPr>
            <a:cxnSpLocks/>
            <a:stCxn id="40" idx="0"/>
            <a:endCxn id="38" idx="2"/>
          </p:cNvCxnSpPr>
          <p:nvPr/>
        </p:nvCxnSpPr>
        <p:spPr>
          <a:xfrm flipV="1">
            <a:off x="7757836" y="3449980"/>
            <a:ext cx="1416723" cy="8582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k koppling 49">
            <a:extLst>
              <a:ext uri="{FF2B5EF4-FFF2-40B4-BE49-F238E27FC236}">
                <a16:creationId xmlns:a16="http://schemas.microsoft.com/office/drawing/2014/main" id="{E0BFDD5B-74A3-47C5-A78F-7876EFC0A074}"/>
              </a:ext>
            </a:extLst>
          </p:cNvPr>
          <p:cNvCxnSpPr>
            <a:cxnSpLocks/>
            <a:stCxn id="36" idx="0"/>
            <a:endCxn id="34" idx="2"/>
          </p:cNvCxnSpPr>
          <p:nvPr/>
        </p:nvCxnSpPr>
        <p:spPr>
          <a:xfrm flipH="1" flipV="1">
            <a:off x="3171031" y="3407553"/>
            <a:ext cx="1416725" cy="900627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Bild 24" descr="Tv">
            <a:extLst>
              <a:ext uri="{FF2B5EF4-FFF2-40B4-BE49-F238E27FC236}">
                <a16:creationId xmlns:a16="http://schemas.microsoft.com/office/drawing/2014/main" id="{B08E8AA4-CBAD-4585-B98F-3FD8EC227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7410"/>
          <a:stretch/>
        </p:blipFill>
        <p:spPr>
          <a:xfrm>
            <a:off x="10839813" y="5684520"/>
            <a:ext cx="1267400" cy="1173479"/>
          </a:xfrm>
          <a:prstGeom prst="rect">
            <a:avLst/>
          </a:prstGeom>
        </p:spPr>
      </p:pic>
      <p:pic>
        <p:nvPicPr>
          <p:cNvPr id="26" name="Bild 25" descr="Spela">
            <a:extLst>
              <a:ext uri="{FF2B5EF4-FFF2-40B4-BE49-F238E27FC236}">
                <a16:creationId xmlns:a16="http://schemas.microsoft.com/office/drawing/2014/main" id="{7BF7897D-6782-4E9B-9720-D226366D0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2409" y="6120822"/>
            <a:ext cx="238410" cy="2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6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Samtala och reflektera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9A79548-EBEC-4699-B218-F93A3935D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 utbildning 11 mot 11 (15-19 år)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19BB367B-6B31-48D3-8323-5A266AFEE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88" y="1372917"/>
            <a:ext cx="4027344" cy="280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8">
            <a:extLst>
              <a:ext uri="{FF2B5EF4-FFF2-40B4-BE49-F238E27FC236}">
                <a16:creationId xmlns:a16="http://schemas.microsoft.com/office/drawing/2014/main" id="{04C904E3-0FCE-4B7D-8662-7EF515518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944" y="4180502"/>
            <a:ext cx="5428168" cy="940137"/>
          </a:xfrm>
          <a:prstGeom prst="roundRect">
            <a:avLst>
              <a:gd name="adj" fmla="val 16667"/>
            </a:avLst>
          </a:prstGeom>
          <a:solidFill>
            <a:schemeClr val="bg1">
              <a:alpha val="1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marL="2667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sym typeface="Gill Sans" charset="0"/>
              </a:rPr>
              <a:t>Vilken formation spelar ni i ert lag?</a:t>
            </a:r>
          </a:p>
        </p:txBody>
      </p:sp>
    </p:spTree>
    <p:extLst>
      <p:ext uri="{BB962C8B-B14F-4D97-AF65-F5344CB8AC3E}">
        <p14:creationId xmlns:p14="http://schemas.microsoft.com/office/powerpoint/2010/main" val="15393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23---täckning.jpg">
            <a:extLst>
              <a:ext uri="{FF2B5EF4-FFF2-40B4-BE49-F238E27FC236}">
                <a16:creationId xmlns:a16="http://schemas.microsoft.com/office/drawing/2014/main" id="{23B260B4-8F4A-4F75-9F70-CD05D5F0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3" b="-1450"/>
          <a:stretch/>
        </p:blipFill>
        <p:spPr bwMode="auto">
          <a:xfrm>
            <a:off x="0" y="-39269"/>
            <a:ext cx="12195740" cy="703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Träning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6AC551A1-52FC-41A3-83AD-41AAE98FC349}"/>
              </a:ext>
            </a:extLst>
          </p:cNvPr>
          <p:cNvSpPr txBox="1">
            <a:spLocks/>
          </p:cNvSpPr>
          <p:nvPr/>
        </p:nvSpPr>
        <p:spPr>
          <a:xfrm>
            <a:off x="784225" y="2561954"/>
            <a:ext cx="7292975" cy="2579889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800" dirty="0">
              <a:solidFill>
                <a:schemeClr val="bg1"/>
              </a:solidFill>
            </a:endParaRPr>
          </a:p>
        </p:txBody>
      </p:sp>
      <p:sp>
        <p:nvSpPr>
          <p:cNvPr id="6" name="Platshållare för sidfot 1">
            <a:extLst>
              <a:ext uri="{FF2B5EF4-FFF2-40B4-BE49-F238E27FC236}">
                <a16:creationId xmlns:a16="http://schemas.microsoft.com/office/drawing/2014/main" id="{9FF0D9CE-B6C9-4022-98F7-D8285831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spelformer, utbildning 11 mot 11 (15-19 år)</a:t>
            </a: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754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Exempelträningar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6AC551A1-52FC-41A3-83AD-41AAE98FC349}"/>
              </a:ext>
            </a:extLst>
          </p:cNvPr>
          <p:cNvSpPr txBox="1">
            <a:spLocks/>
          </p:cNvSpPr>
          <p:nvPr/>
        </p:nvSpPr>
        <p:spPr>
          <a:xfrm>
            <a:off x="784224" y="2222649"/>
            <a:ext cx="7282089" cy="4164602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 av spelarutbildningsplanen</a:t>
            </a:r>
          </a:p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Gratis att ta del av </a:t>
            </a:r>
            <a:r>
              <a:rPr kumimoji="0" lang="sv-SE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alla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övningar - registrering krävs</a:t>
            </a:r>
          </a:p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www.svenskfotboll.se/ovningar</a:t>
            </a:r>
          </a:p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träningspass</a:t>
            </a:r>
          </a:p>
          <a:p>
            <a:pPr marL="396000" marR="0" lvl="1" indent="-198000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3-4 övningar/pass (målvaktsövningar till en del träningar)</a:t>
            </a:r>
          </a:p>
          <a:p>
            <a:pPr marL="396000" marR="0" lvl="1" indent="-198000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Fokus på ett skede per träning</a:t>
            </a:r>
          </a:p>
          <a:p>
            <a:pPr marL="271463" marR="0" lvl="1" indent="-271463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Använd även träningspassen från tidigare spelformer</a:t>
            </a:r>
          </a:p>
          <a:p>
            <a:pPr marL="271463" marR="0" lvl="1" indent="-271463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Övningar och träningspass</a:t>
            </a:r>
          </a:p>
          <a:p>
            <a:pPr marL="469463" marR="0" lvl="2" indent="-271463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>
                <a:solidFill>
                  <a:prstClr val="white"/>
                </a:solidFill>
                <a:latin typeface="Calibri"/>
              </a:rPr>
              <a:t>Fler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exempel</a:t>
            </a:r>
          </a:p>
          <a:p>
            <a:pPr marL="469463" marR="0" lvl="2" indent="-271463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Skapa eget</a:t>
            </a:r>
          </a:p>
          <a:p>
            <a:pPr marL="396000" marR="0" lvl="1" indent="-198000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ED6F04E-3FFC-43D6-8980-6E493E8B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spelformer, utbildning 11 mot 11 (15-19 år)</a:t>
            </a:r>
          </a:p>
        </p:txBody>
      </p:sp>
      <p:pic>
        <p:nvPicPr>
          <p:cNvPr id="11" name="Bild 10" descr="Tv">
            <a:extLst>
              <a:ext uri="{FF2B5EF4-FFF2-40B4-BE49-F238E27FC236}">
                <a16:creationId xmlns:a16="http://schemas.microsoft.com/office/drawing/2014/main" id="{2D7B5A89-A10D-4FE4-91F0-08734B59A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7410"/>
          <a:stretch/>
        </p:blipFill>
        <p:spPr>
          <a:xfrm>
            <a:off x="10839813" y="5684520"/>
            <a:ext cx="1267400" cy="1173479"/>
          </a:xfrm>
          <a:prstGeom prst="rect">
            <a:avLst/>
          </a:prstGeom>
        </p:spPr>
      </p:pic>
      <p:pic>
        <p:nvPicPr>
          <p:cNvPr id="12" name="Bild 11" descr="Spela">
            <a:extLst>
              <a:ext uri="{FF2B5EF4-FFF2-40B4-BE49-F238E27FC236}">
                <a16:creationId xmlns:a16="http://schemas.microsoft.com/office/drawing/2014/main" id="{21AB48D3-5170-4FD8-A293-4E9DA6D83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2409" y="6120822"/>
            <a:ext cx="238410" cy="23841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E9FB79A-5FF4-44EA-B1BC-EC2897D30D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5" t="4020" r="37358" b="8740"/>
          <a:stretch/>
        </p:blipFill>
        <p:spPr>
          <a:xfrm>
            <a:off x="8805447" y="1173479"/>
            <a:ext cx="2415833" cy="3898270"/>
          </a:xfrm>
          <a:prstGeom prst="rect">
            <a:avLst/>
          </a:prstGeom>
        </p:spPr>
      </p:pic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15BAFCEF-29FA-4CD9-8DBB-BB66353824F4}"/>
              </a:ext>
            </a:extLst>
          </p:cNvPr>
          <p:cNvSpPr/>
          <p:nvPr/>
        </p:nvSpPr>
        <p:spPr>
          <a:xfrm flipV="1">
            <a:off x="9181766" y="1363349"/>
            <a:ext cx="460729" cy="14709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AE0278F-2297-42E5-BFF5-E297333482CD}"/>
              </a:ext>
            </a:extLst>
          </p:cNvPr>
          <p:cNvSpPr txBox="1"/>
          <p:nvPr/>
        </p:nvSpPr>
        <p:spPr>
          <a:xfrm>
            <a:off x="9089647" y="1998158"/>
            <a:ext cx="1812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Redigera         Dela</a:t>
            </a:r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6849BAC9-35B0-488D-AA29-55FABD898F41}"/>
              </a:ext>
            </a:extLst>
          </p:cNvPr>
          <p:cNvCxnSpPr>
            <a:cxnSpLocks/>
          </p:cNvCxnSpPr>
          <p:nvPr/>
        </p:nvCxnSpPr>
        <p:spPr>
          <a:xfrm flipH="1">
            <a:off x="9181767" y="2063984"/>
            <a:ext cx="62006" cy="41366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50606B75-76E4-47AD-938B-F2BA874DD041}"/>
              </a:ext>
            </a:extLst>
          </p:cNvPr>
          <p:cNvCxnSpPr>
            <a:cxnSpLocks/>
          </p:cNvCxnSpPr>
          <p:nvPr/>
        </p:nvCxnSpPr>
        <p:spPr>
          <a:xfrm flipH="1" flipV="1">
            <a:off x="9181767" y="2103583"/>
            <a:ext cx="62006" cy="43787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ktangel: rundade hörn 15">
            <a:extLst>
              <a:ext uri="{FF2B5EF4-FFF2-40B4-BE49-F238E27FC236}">
                <a16:creationId xmlns:a16="http://schemas.microsoft.com/office/drawing/2014/main" id="{649951DF-83C8-4371-ACEA-2932D62A2856}"/>
              </a:ext>
            </a:extLst>
          </p:cNvPr>
          <p:cNvSpPr/>
          <p:nvPr/>
        </p:nvSpPr>
        <p:spPr>
          <a:xfrm flipV="1">
            <a:off x="9089647" y="4622544"/>
            <a:ext cx="1854190" cy="26108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ktangel: rundade hörn 16">
            <a:extLst>
              <a:ext uri="{FF2B5EF4-FFF2-40B4-BE49-F238E27FC236}">
                <a16:creationId xmlns:a16="http://schemas.microsoft.com/office/drawing/2014/main" id="{86D00CAB-57B9-4A00-9EBE-113F35049678}"/>
              </a:ext>
            </a:extLst>
          </p:cNvPr>
          <p:cNvSpPr/>
          <p:nvPr/>
        </p:nvSpPr>
        <p:spPr>
          <a:xfrm flipV="1">
            <a:off x="10391465" y="1363349"/>
            <a:ext cx="460729" cy="14709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id="{B465A110-A1A9-43BA-BB2B-8F2F1BFDB2B9}"/>
              </a:ext>
            </a:extLst>
          </p:cNvPr>
          <p:cNvSpPr/>
          <p:nvPr/>
        </p:nvSpPr>
        <p:spPr>
          <a:xfrm flipV="1">
            <a:off x="9089647" y="1417606"/>
            <a:ext cx="196322" cy="14709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866975A5-CDE8-4234-8B69-5E6BAA840C3F}"/>
              </a:ext>
            </a:extLst>
          </p:cNvPr>
          <p:cNvSpPr/>
          <p:nvPr/>
        </p:nvSpPr>
        <p:spPr>
          <a:xfrm flipV="1">
            <a:off x="10742254" y="1395002"/>
            <a:ext cx="196322" cy="14709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6C604661-3EA7-4583-9833-78D3E57B507D}"/>
              </a:ext>
            </a:extLst>
          </p:cNvPr>
          <p:cNvSpPr txBox="1">
            <a:spLocks/>
          </p:cNvSpPr>
          <p:nvPr/>
        </p:nvSpPr>
        <p:spPr>
          <a:xfrm>
            <a:off x="8153138" y="1350287"/>
            <a:ext cx="880817" cy="470995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ECB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Scrolla</a:t>
            </a:r>
          </a:p>
        </p:txBody>
      </p:sp>
      <p:cxnSp>
        <p:nvCxnSpPr>
          <p:cNvPr id="21" name="Rak pilkoppling 20">
            <a:extLst>
              <a:ext uri="{FF2B5EF4-FFF2-40B4-BE49-F238E27FC236}">
                <a16:creationId xmlns:a16="http://schemas.microsoft.com/office/drawing/2014/main" id="{793F02F5-BD15-4B7A-9501-67B3DEB17CC9}"/>
              </a:ext>
            </a:extLst>
          </p:cNvPr>
          <p:cNvCxnSpPr>
            <a:cxnSpLocks/>
          </p:cNvCxnSpPr>
          <p:nvPr/>
        </p:nvCxnSpPr>
        <p:spPr>
          <a:xfrm>
            <a:off x="8585699" y="1729367"/>
            <a:ext cx="9974" cy="1620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id-24D40DA3-11DB-4A00-A1E6-3E64C44E322B" descr="Image.jpeg">
            <a:extLst>
              <a:ext uri="{FF2B5EF4-FFF2-40B4-BE49-F238E27FC236}">
                <a16:creationId xmlns:a16="http://schemas.microsoft.com/office/drawing/2014/main" id="{0250CC86-AB3F-4454-878E-2679DDD47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171" y="1502524"/>
            <a:ext cx="1837508" cy="323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d-4B36CFB5-D234-4B66-8D05-FDBC777D7FB3" descr="Image.jpeg">
            <a:extLst>
              <a:ext uri="{FF2B5EF4-FFF2-40B4-BE49-F238E27FC236}">
                <a16:creationId xmlns:a16="http://schemas.microsoft.com/office/drawing/2014/main" id="{3469E199-C74C-4D3B-ADC8-F6B2D97D9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12" y="1510446"/>
            <a:ext cx="1854190" cy="324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latshållare för text 2">
            <a:extLst>
              <a:ext uri="{FF2B5EF4-FFF2-40B4-BE49-F238E27FC236}">
                <a16:creationId xmlns:a16="http://schemas.microsoft.com/office/drawing/2014/main" id="{935AE4EF-9BD8-49B4-BE1E-92C304FE97FC}"/>
              </a:ext>
            </a:extLst>
          </p:cNvPr>
          <p:cNvSpPr txBox="1">
            <a:spLocks/>
          </p:cNvSpPr>
          <p:nvPr/>
        </p:nvSpPr>
        <p:spPr>
          <a:xfrm>
            <a:off x="7279040" y="4005867"/>
            <a:ext cx="1833252" cy="470995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ECB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Registrera</a:t>
            </a:r>
          </a:p>
        </p:txBody>
      </p: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908B12BF-DA47-4057-A1D5-DA1ADC95F14A}"/>
              </a:ext>
            </a:extLst>
          </p:cNvPr>
          <p:cNvCxnSpPr>
            <a:cxnSpLocks/>
          </p:cNvCxnSpPr>
          <p:nvPr/>
        </p:nvCxnSpPr>
        <p:spPr>
          <a:xfrm flipV="1">
            <a:off x="8274344" y="2839554"/>
            <a:ext cx="1155257" cy="116058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F934F702-B162-4D7D-9F49-9677DAE273AD}"/>
              </a:ext>
            </a:extLst>
          </p:cNvPr>
          <p:cNvSpPr/>
          <p:nvPr/>
        </p:nvSpPr>
        <p:spPr>
          <a:xfrm>
            <a:off x="9243773" y="2581061"/>
            <a:ext cx="1558909" cy="374916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Bild 27" descr="Kamera med hel fyllning">
            <a:extLst>
              <a:ext uri="{FF2B5EF4-FFF2-40B4-BE49-F238E27FC236}">
                <a16:creationId xmlns:a16="http://schemas.microsoft.com/office/drawing/2014/main" id="{CE300453-21D0-43F3-962D-98AD178F0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23993" y="683668"/>
            <a:ext cx="1167298" cy="116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Tips till träning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6AC551A1-52FC-41A3-83AD-41AAE98FC349}"/>
              </a:ext>
            </a:extLst>
          </p:cNvPr>
          <p:cNvSpPr txBox="1">
            <a:spLocks/>
          </p:cNvSpPr>
          <p:nvPr/>
        </p:nvSpPr>
        <p:spPr>
          <a:xfrm>
            <a:off x="784225" y="2561954"/>
            <a:ext cx="8851387" cy="3122567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>
                <a:solidFill>
                  <a:schemeClr val="bg1"/>
                </a:solidFill>
              </a:rPr>
              <a:t>1 ledare / 10 spelare</a:t>
            </a:r>
          </a:p>
          <a:p>
            <a:r>
              <a:rPr lang="sv-SE" sz="2400" dirty="0">
                <a:solidFill>
                  <a:schemeClr val="bg1"/>
                </a:solidFill>
              </a:rPr>
              <a:t>Variera antal spelare och storlek på ytor i övningar</a:t>
            </a:r>
          </a:p>
          <a:p>
            <a:r>
              <a:rPr lang="sv-SE" sz="2400" dirty="0">
                <a:solidFill>
                  <a:schemeClr val="bg1"/>
                </a:solidFill>
              </a:rPr>
              <a:t>Träna </a:t>
            </a:r>
            <a:r>
              <a:rPr lang="sv-SE" sz="2400" dirty="0" err="1">
                <a:solidFill>
                  <a:schemeClr val="bg1"/>
                </a:solidFill>
              </a:rPr>
              <a:t>matchlikt</a:t>
            </a:r>
            <a:r>
              <a:rPr lang="sv-SE" sz="2400" dirty="0">
                <a:solidFill>
                  <a:schemeClr val="bg1"/>
                </a:solidFill>
              </a:rPr>
              <a:t> och </a:t>
            </a:r>
            <a:r>
              <a:rPr lang="sv-SE" sz="2400" dirty="0" err="1">
                <a:solidFill>
                  <a:schemeClr val="bg1"/>
                </a:solidFill>
              </a:rPr>
              <a:t>positionsanpassat</a:t>
            </a:r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>
                <a:solidFill>
                  <a:schemeClr val="bg1"/>
                </a:solidFill>
              </a:rPr>
              <a:t>Fokus på fotbollsaktioner med hög fart och kraft </a:t>
            </a:r>
            <a:br>
              <a:rPr lang="sv-SE" sz="2400" dirty="0">
                <a:solidFill>
                  <a:schemeClr val="bg1"/>
                </a:solidFill>
              </a:rPr>
            </a:br>
            <a:r>
              <a:rPr lang="sv-SE" sz="2400" dirty="0">
                <a:solidFill>
                  <a:schemeClr val="bg1"/>
                </a:solidFill>
              </a:rPr>
              <a:t>med vila emellan</a:t>
            </a:r>
          </a:p>
          <a:p>
            <a:pPr lvl="0">
              <a:defRPr/>
            </a:pPr>
            <a:r>
              <a:rPr lang="sv-SE" sz="2400" dirty="0">
                <a:solidFill>
                  <a:prstClr val="white"/>
                </a:solidFill>
              </a:rPr>
              <a:t>Anpassa efter spelformen 11 mot 11</a:t>
            </a:r>
          </a:p>
          <a:p>
            <a:pPr lvl="1">
              <a:defRPr/>
            </a:pPr>
            <a:r>
              <a:rPr lang="sv-SE" sz="2000" dirty="0">
                <a:solidFill>
                  <a:prstClr val="white"/>
                </a:solidFill>
              </a:rPr>
              <a:t>Spelarutbildningsplanens innehåll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ED6F04E-3FFC-43D6-8980-6E493E8B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FE8010CF-9A6A-4D14-B67E-5472376C2EDF}"/>
              </a:ext>
            </a:extLst>
          </p:cNvPr>
          <p:cNvGrpSpPr/>
          <p:nvPr/>
        </p:nvGrpSpPr>
        <p:grpSpPr>
          <a:xfrm>
            <a:off x="6826596" y="2695739"/>
            <a:ext cx="6696001" cy="4638435"/>
            <a:chOff x="2470130" y="1050017"/>
            <a:chExt cx="5956907" cy="5418667"/>
          </a:xfrm>
        </p:grpSpPr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id="{35919F37-43FC-4654-A0B8-7DCCB83449B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521602"/>
                </p:ext>
              </p:extLst>
            </p:nvPr>
          </p:nvGraphicFramePr>
          <p:xfrm>
            <a:off x="2470130" y="1050017"/>
            <a:ext cx="5956907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6D4EC8BB-9D9D-41E3-8E88-9650FB4A128E}"/>
                </a:ext>
              </a:extLst>
            </p:cNvPr>
            <p:cNvSpPr txBox="1"/>
            <p:nvPr/>
          </p:nvSpPr>
          <p:spPr>
            <a:xfrm rot="3225934">
              <a:off x="4360088" y="2530135"/>
              <a:ext cx="11047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tag Sans Book" panose="020B0503040000020004" pitchFamily="34" charset="0"/>
                </a:rPr>
                <a:t>Nedvarvning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75737CF8-C45C-4223-8714-C1B221946F0C}"/>
                </a:ext>
              </a:extLst>
            </p:cNvPr>
            <p:cNvSpPr txBox="1"/>
            <p:nvPr/>
          </p:nvSpPr>
          <p:spPr>
            <a:xfrm>
              <a:off x="5370115" y="3784296"/>
              <a:ext cx="1051296" cy="611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tag Sans Book" panose="020B0503040000020004" pitchFamily="34" charset="0"/>
                </a:rPr>
                <a:t>Spelträning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tag Sans Book" panose="020B0503040000020004" pitchFamily="34" charset="0"/>
                </a:rPr>
                <a:t>del eller hel</a:t>
              </a: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6C7C3E8A-C784-4240-99E9-45B92F59F58F}"/>
                </a:ext>
              </a:extLst>
            </p:cNvPr>
            <p:cNvSpPr txBox="1"/>
            <p:nvPr/>
          </p:nvSpPr>
          <p:spPr>
            <a:xfrm>
              <a:off x="4271084" y="3784296"/>
              <a:ext cx="1179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tag Sans Book" panose="020B0503040000020004" pitchFamily="34" charset="0"/>
                </a:rPr>
                <a:t>Spelträning </a:t>
              </a:r>
            </a:p>
          </p:txBody>
        </p:sp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04C4A893-EA78-438C-B83E-39DCEF8D723D}"/>
                </a:ext>
              </a:extLst>
            </p:cNvPr>
            <p:cNvSpPr txBox="1"/>
            <p:nvPr/>
          </p:nvSpPr>
          <p:spPr>
            <a:xfrm rot="18364296">
              <a:off x="4924418" y="2503355"/>
              <a:ext cx="1710098" cy="246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tag Sans Book" panose="020B0503040000020004" pitchFamily="34" charset="0"/>
                </a:rPr>
                <a:t>Färdighetsträning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BACFBEEE-26D2-47D4-8B8A-7DFBAE484B1B}"/>
                </a:ext>
              </a:extLst>
            </p:cNvPr>
            <p:cNvSpPr txBox="1"/>
            <p:nvPr/>
          </p:nvSpPr>
          <p:spPr>
            <a:xfrm>
              <a:off x="5521967" y="1526259"/>
              <a:ext cx="4491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 </a:t>
              </a:r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EED513AD-5A7A-4550-9849-A8F8DF4B46FD}"/>
                </a:ext>
              </a:extLst>
            </p:cNvPr>
            <p:cNvSpPr txBox="1"/>
            <p:nvPr/>
          </p:nvSpPr>
          <p:spPr>
            <a:xfrm>
              <a:off x="6523211" y="3759350"/>
              <a:ext cx="4491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 </a:t>
              </a:r>
            </a:p>
          </p:txBody>
        </p:sp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057BE6FA-4351-444E-8E56-75669EF692C0}"/>
                </a:ext>
              </a:extLst>
            </p:cNvPr>
            <p:cNvSpPr txBox="1"/>
            <p:nvPr/>
          </p:nvSpPr>
          <p:spPr>
            <a:xfrm>
              <a:off x="3818241" y="3749968"/>
              <a:ext cx="4491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3 </a:t>
              </a:r>
            </a:p>
          </p:txBody>
        </p: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370ADBB5-8775-4561-9920-BC96A669A6D6}"/>
                </a:ext>
              </a:extLst>
            </p:cNvPr>
            <p:cNvSpPr txBox="1"/>
            <p:nvPr/>
          </p:nvSpPr>
          <p:spPr>
            <a:xfrm>
              <a:off x="4754841" y="1542284"/>
              <a:ext cx="4491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4 </a:t>
              </a:r>
            </a:p>
          </p:txBody>
        </p:sp>
      </p:grpSp>
      <p:sp>
        <p:nvSpPr>
          <p:cNvPr id="19" name="Pil: höger 18">
            <a:extLst>
              <a:ext uri="{FF2B5EF4-FFF2-40B4-BE49-F238E27FC236}">
                <a16:creationId xmlns:a16="http://schemas.microsoft.com/office/drawing/2014/main" id="{662153EA-FC2B-473C-B9F8-563F1C2376F3}"/>
              </a:ext>
            </a:extLst>
          </p:cNvPr>
          <p:cNvSpPr/>
          <p:nvPr/>
        </p:nvSpPr>
        <p:spPr>
          <a:xfrm rot="2262270">
            <a:off x="10974036" y="3561515"/>
            <a:ext cx="216791" cy="347245"/>
          </a:xfrm>
          <a:prstGeom prst="rightArrow">
            <a:avLst/>
          </a:prstGeom>
          <a:solidFill>
            <a:srgbClr val="00B050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il: höger 19">
            <a:extLst>
              <a:ext uri="{FF2B5EF4-FFF2-40B4-BE49-F238E27FC236}">
                <a16:creationId xmlns:a16="http://schemas.microsoft.com/office/drawing/2014/main" id="{89AA3CD3-2F98-4FEC-BE22-CFA331AA67C7}"/>
              </a:ext>
            </a:extLst>
          </p:cNvPr>
          <p:cNvSpPr/>
          <p:nvPr/>
        </p:nvSpPr>
        <p:spPr>
          <a:xfrm rot="10800000">
            <a:off x="9824897" y="6363297"/>
            <a:ext cx="216791" cy="347245"/>
          </a:xfrm>
          <a:prstGeom prst="rightArrow">
            <a:avLst/>
          </a:prstGeom>
          <a:solidFill>
            <a:srgbClr val="00B050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il: höger 20">
            <a:extLst>
              <a:ext uri="{FF2B5EF4-FFF2-40B4-BE49-F238E27FC236}">
                <a16:creationId xmlns:a16="http://schemas.microsoft.com/office/drawing/2014/main" id="{6C583349-D43C-466F-87FF-F5BFA30C1619}"/>
              </a:ext>
            </a:extLst>
          </p:cNvPr>
          <p:cNvSpPr/>
          <p:nvPr/>
        </p:nvSpPr>
        <p:spPr>
          <a:xfrm rot="8745076" flipH="1" flipV="1">
            <a:off x="9109953" y="3412886"/>
            <a:ext cx="216791" cy="347245"/>
          </a:xfrm>
          <a:prstGeom prst="rightArrow">
            <a:avLst/>
          </a:prstGeom>
          <a:solidFill>
            <a:srgbClr val="00B050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220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Samtala och reflektera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42" y="2090627"/>
            <a:ext cx="3407332" cy="237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4147457" y="4612875"/>
            <a:ext cx="5573486" cy="1226066"/>
          </a:xfrm>
          <a:prstGeom prst="roundRect">
            <a:avLst>
              <a:gd name="adj" fmla="val 16667"/>
            </a:avLst>
          </a:prstGeom>
          <a:solidFill>
            <a:schemeClr val="bg1">
              <a:alpha val="1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marL="2667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marL="0"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sz="2400" dirty="0">
                <a:solidFill>
                  <a:prstClr val="white"/>
                </a:solidFill>
                <a:latin typeface="Calibri"/>
              </a:rPr>
              <a:t>Vad gör ni i ert lag för att skapa träningar som är matchlika och positionsspecifika?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  <a:sym typeface="Gill Sans" charset="0"/>
            </a:endParaRP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2E15BEF-5C0A-42FC-BE9D-31EB7CA2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spelformer, utbildning 11 mot 11 (15-19 år)</a:t>
            </a: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BFC2852-09F2-42C9-8E58-A9FE989E4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863298"/>
            <a:ext cx="5336221" cy="49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0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Presentation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154D1E2-6274-4B42-A417-762C45EEA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Nationella spelformer, utbildning 11 mot 11 (15-19 år)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68C3765A-3E09-4F96-8FDC-0FBE6061C887}"/>
              </a:ext>
            </a:extLst>
          </p:cNvPr>
          <p:cNvSpPr txBox="1">
            <a:spLocks/>
          </p:cNvSpPr>
          <p:nvPr/>
        </p:nvSpPr>
        <p:spPr>
          <a:xfrm>
            <a:off x="750854" y="2302686"/>
            <a:ext cx="5868607" cy="3518727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>
                <a:solidFill>
                  <a:schemeClr val="bg1"/>
                </a:solidFill>
              </a:rPr>
              <a:t>Namn</a:t>
            </a:r>
          </a:p>
          <a:p>
            <a:r>
              <a:rPr lang="sv-SE" sz="2400" dirty="0">
                <a:solidFill>
                  <a:schemeClr val="bg1"/>
                </a:solidFill>
              </a:rPr>
              <a:t>Förening och lag</a:t>
            </a:r>
          </a:p>
        </p:txBody>
      </p:sp>
      <p:pic>
        <p:nvPicPr>
          <p:cNvPr id="7" name="Picture 8" descr="A_05.png">
            <a:extLst>
              <a:ext uri="{FF2B5EF4-FFF2-40B4-BE49-F238E27FC236}">
                <a16:creationId xmlns:a16="http://schemas.microsoft.com/office/drawing/2014/main" id="{18FDDA69-E735-4D74-A5D8-34B5B87AF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50" y="350412"/>
            <a:ext cx="5336222" cy="65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41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111911AB-0E93-4EFD-B82B-86DEA41BC924}"/>
              </a:ext>
            </a:extLst>
          </p:cNvPr>
          <p:cNvSpPr txBox="1">
            <a:spLocks/>
          </p:cNvSpPr>
          <p:nvPr/>
        </p:nvSpPr>
        <p:spPr>
          <a:xfrm>
            <a:off x="5707410" y="2561953"/>
            <a:ext cx="5092698" cy="2579889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3770F88-A3DC-43C2-85FF-FA06E3786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6A2D232-1E3D-4FB6-8022-5D1CAF95F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11" y="966901"/>
            <a:ext cx="5669711" cy="5891099"/>
          </a:xfrm>
          <a:prstGeom prst="rect">
            <a:avLst/>
          </a:prstGeom>
        </p:spPr>
      </p:pic>
      <p:sp>
        <p:nvSpPr>
          <p:cNvPr id="10" name="Rubrik 9">
            <a:extLst>
              <a:ext uri="{FF2B5EF4-FFF2-40B4-BE49-F238E27FC236}">
                <a16:creationId xmlns:a16="http://schemas.microsoft.com/office/drawing/2014/main" id="{ED2070E8-ADBE-4AF5-8B62-1F3F945B2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4422" y="5196134"/>
            <a:ext cx="5907578" cy="1661866"/>
          </a:xfrm>
        </p:spPr>
        <p:txBody>
          <a:bodyPr/>
          <a:lstStyle/>
          <a:p>
            <a:r>
              <a:rPr lang="sv-SE" sz="1800" dirty="0"/>
              <a:t>Not 1: </a:t>
            </a:r>
            <a:r>
              <a:rPr lang="sv-SE" sz="1600" b="0" dirty="0">
                <a:latin typeface="+mn-lt"/>
              </a:rPr>
              <a:t>Vid cuper med justerad speltid kan flera matcher spelas på kortare tid.</a:t>
            </a:r>
            <a:br>
              <a:rPr lang="sv-SE" sz="1800" b="0" dirty="0">
                <a:latin typeface="+mn-lt"/>
              </a:rPr>
            </a:br>
            <a:r>
              <a:rPr lang="sv-SE" sz="1800" dirty="0"/>
              <a:t>Not 2: </a:t>
            </a:r>
            <a:r>
              <a:rPr lang="sv-SE" sz="1600" b="0" dirty="0">
                <a:latin typeface="+mn-lt"/>
              </a:rPr>
              <a:t>TUC = Tränarutbildning C, TUBU = Tränarutbildning B Ungdom, TUA = Tränarutbildning A Ungdom, MVC = Målvaktstränarutbildning C, MVB = Målvaktstränarutbildning B, SFU = Nationella spelformsutbildningar</a:t>
            </a:r>
            <a:br>
              <a:rPr lang="sv-SE" sz="1800" b="0" dirty="0">
                <a:latin typeface="+mn-lt"/>
              </a:rPr>
            </a:br>
            <a:r>
              <a:rPr lang="sv-SE" sz="1800" dirty="0"/>
              <a:t>Not 3: </a:t>
            </a:r>
            <a:r>
              <a:rPr lang="sv-SE" sz="1600" b="0" dirty="0"/>
              <a:t>Inklusive skolträningar och andra idrotter.</a:t>
            </a:r>
            <a:endParaRPr lang="sv-SE" sz="1600" b="0" dirty="0">
              <a:latin typeface="+mn-lt"/>
            </a:endParaRPr>
          </a:p>
        </p:txBody>
      </p:sp>
      <p:pic>
        <p:nvPicPr>
          <p:cNvPr id="11" name="Picture 1" descr="A_24.png">
            <a:extLst>
              <a:ext uri="{FF2B5EF4-FFF2-40B4-BE49-F238E27FC236}">
                <a16:creationId xmlns:a16="http://schemas.microsoft.com/office/drawing/2014/main" id="{EFD4337C-D7EB-4099-B5EE-4DC1C6A8D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22" y="490976"/>
            <a:ext cx="5092698" cy="46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4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Sammanfattning</a:t>
            </a:r>
          </a:p>
        </p:txBody>
      </p:sp>
      <p:sp>
        <p:nvSpPr>
          <p:cNvPr id="11" name="AutoShape 2"/>
          <p:cNvSpPr>
            <a:spLocks/>
          </p:cNvSpPr>
          <p:nvPr/>
        </p:nvSpPr>
        <p:spPr bwMode="auto">
          <a:xfrm>
            <a:off x="774121" y="2209835"/>
            <a:ext cx="9601520" cy="417094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/>
          <a:lstStyle>
            <a:lvl1pPr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r>
              <a:rPr lang="sv-SE" altLang="sv-SE" sz="2400" dirty="0">
                <a:solidFill>
                  <a:schemeClr val="bg1"/>
                </a:solidFill>
                <a:latin typeface="+mn-lt"/>
                <a:sym typeface="Helvetica Neue" charset="0"/>
              </a:rPr>
              <a:t>Visa filmen spelformen 11 mot 11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A17ACC1-E626-4986-A217-3D5B9B1E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9" name="Picture 2" descr="150817-04.png">
            <a:extLst>
              <a:ext uri="{FF2B5EF4-FFF2-40B4-BE49-F238E27FC236}">
                <a16:creationId xmlns:a16="http://schemas.microsoft.com/office/drawing/2014/main" id="{FED0615A-0D26-4652-9BC7-F3239FFBC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43" y="1678423"/>
            <a:ext cx="6960057" cy="5179577"/>
          </a:xfrm>
          <a:prstGeom prst="rect">
            <a:avLst/>
          </a:prstGeom>
        </p:spPr>
      </p:pic>
      <p:pic>
        <p:nvPicPr>
          <p:cNvPr id="6" name="Bild 5" descr="Tv">
            <a:extLst>
              <a:ext uri="{FF2B5EF4-FFF2-40B4-BE49-F238E27FC236}">
                <a16:creationId xmlns:a16="http://schemas.microsoft.com/office/drawing/2014/main" id="{F2EA3C8E-647B-4CA8-A100-643F4EC41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" b="7410"/>
          <a:stretch/>
        </p:blipFill>
        <p:spPr>
          <a:xfrm>
            <a:off x="10839813" y="5684520"/>
            <a:ext cx="1267400" cy="1173479"/>
          </a:xfrm>
          <a:prstGeom prst="rect">
            <a:avLst/>
          </a:prstGeom>
        </p:spPr>
      </p:pic>
      <p:pic>
        <p:nvPicPr>
          <p:cNvPr id="7" name="Bild 6" descr="Spela">
            <a:extLst>
              <a:ext uri="{FF2B5EF4-FFF2-40B4-BE49-F238E27FC236}">
                <a16:creationId xmlns:a16="http://schemas.microsoft.com/office/drawing/2014/main" id="{C4A92BD1-F5E9-44BE-A624-78B0BE8DB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72409" y="6120822"/>
            <a:ext cx="238410" cy="2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5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Svenska Fotbollförbundet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A17ACC1-E626-4986-A217-3D5B9B1E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B524DC7D-F8AE-47BE-9942-C72334A51C5B}"/>
              </a:ext>
            </a:extLst>
          </p:cNvPr>
          <p:cNvSpPr>
            <a:spLocks/>
          </p:cNvSpPr>
          <p:nvPr/>
        </p:nvSpPr>
        <p:spPr bwMode="auto">
          <a:xfrm>
            <a:off x="774120" y="2209835"/>
            <a:ext cx="10317949" cy="417094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/>
          <a:lstStyle>
            <a:lvl1pPr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r>
              <a:rPr lang="sv-SE" altLang="sv-SE" sz="2400" b="1" dirty="0">
                <a:solidFill>
                  <a:srgbClr val="FFFFFF"/>
                </a:solidFill>
                <a:latin typeface="+mn-lt"/>
                <a:sym typeface="Helvetica Neue" charset="0"/>
              </a:rPr>
              <a:t>Fotbollsportalen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solidFill>
                  <a:srgbClr val="FFFFFF"/>
                </a:solidFill>
                <a:latin typeface="+mn-lt"/>
                <a:sym typeface="Helvetica Neue" charset="0"/>
              </a:rPr>
              <a:t>Samlingsplats för all tränar- och spelarutbildning i svensk fotboll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solidFill>
                  <a:srgbClr val="FFFFFF"/>
                </a:solidFill>
                <a:latin typeface="+mn-lt"/>
                <a:sym typeface="Helvetica Neue" charset="0"/>
              </a:rPr>
              <a:t>Filmer från utbildningen finns bakom inloggning på spelarutbildningsplanen</a:t>
            </a:r>
          </a:p>
          <a:p>
            <a:pPr marL="631825" indent="-273050">
              <a:buFont typeface="Arial" panose="020B0604020202020204" pitchFamily="34" charset="0"/>
              <a:buChar char="•"/>
              <a:tabLst>
                <a:tab pos="892175" algn="l"/>
              </a:tabLst>
            </a:pPr>
            <a:r>
              <a:rPr lang="sv-SE" altLang="sv-SE" sz="2000" dirty="0">
                <a:solidFill>
                  <a:srgbClr val="FFFFFF"/>
                </a:solidFill>
                <a:latin typeface="+mn-lt"/>
                <a:sym typeface="Helvetica Neue" charset="0"/>
              </a:rPr>
              <a:t>Bok + inloggning ingår i TU 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solidFill>
                  <a:srgbClr val="FFFFFF"/>
                </a:solidFill>
                <a:latin typeface="+mn-lt"/>
                <a:sym typeface="Helvetica Neue" charset="0"/>
              </a:rPr>
              <a:t>svenskfotboll.se/utbildning</a:t>
            </a:r>
          </a:p>
          <a:p>
            <a:endParaRPr lang="sv-SE" altLang="sv-SE" sz="2400" b="1" dirty="0">
              <a:solidFill>
                <a:srgbClr val="FFFFFF"/>
              </a:solidFill>
              <a:sym typeface="Helvetica Neue" charset="0"/>
            </a:endParaRPr>
          </a:p>
          <a:p>
            <a:r>
              <a:rPr lang="sv-SE" altLang="sv-SE" sz="2400" b="1" dirty="0">
                <a:solidFill>
                  <a:srgbClr val="FFFFFF"/>
                </a:solidFill>
                <a:sym typeface="Helvetica Neue" charset="0"/>
              </a:rPr>
              <a:t>Spelformer och regler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solidFill>
                  <a:srgbClr val="FFFFFF"/>
                </a:solidFill>
                <a:latin typeface="+mn-lt"/>
                <a:sym typeface="Helvetica Neue" charset="0"/>
              </a:rPr>
              <a:t>Informationsfoldrar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solidFill>
                  <a:srgbClr val="FFFFFF"/>
                </a:solidFill>
                <a:latin typeface="+mn-lt"/>
                <a:sym typeface="Helvetica Neue" charset="0"/>
              </a:rPr>
              <a:t>Frågor och svar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solidFill>
                  <a:srgbClr val="FFFFFF"/>
                </a:solidFill>
                <a:latin typeface="+mn-lt"/>
                <a:sym typeface="Helvetica Neue" charset="0"/>
              </a:rPr>
              <a:t>svenskfotboll.se/spelformer</a:t>
            </a:r>
          </a:p>
        </p:txBody>
      </p:sp>
    </p:spTree>
    <p:extLst>
      <p:ext uri="{BB962C8B-B14F-4D97-AF65-F5344CB8AC3E}">
        <p14:creationId xmlns:p14="http://schemas.microsoft.com/office/powerpoint/2010/main" val="4068171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Tränarutbildning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6AC551A1-52FC-41A3-83AD-41AAE98FC349}"/>
              </a:ext>
            </a:extLst>
          </p:cNvPr>
          <p:cNvSpPr txBox="1">
            <a:spLocks/>
          </p:cNvSpPr>
          <p:nvPr/>
        </p:nvSpPr>
        <p:spPr>
          <a:xfrm>
            <a:off x="744122" y="2231585"/>
            <a:ext cx="6609633" cy="1197415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Tränarens individuella kompetensutveckling</a:t>
            </a:r>
          </a:p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 träningar och matcher bedrivs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DBD1393C-BA18-4F10-9944-4CDDB2262A97}"/>
              </a:ext>
            </a:extLst>
          </p:cNvPr>
          <p:cNvSpPr txBox="1">
            <a:spLocks/>
          </p:cNvSpPr>
          <p:nvPr/>
        </p:nvSpPr>
        <p:spPr>
          <a:xfrm>
            <a:off x="0" y="6529139"/>
            <a:ext cx="5029200" cy="320265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aktiva.svenskfotboll.se/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tranare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/tranarutbildning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1BC0DB0-AE69-4A98-8636-9D5C3AD54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spelformer, utbildning 11 mot 11 (15-19 år)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ABBB61C-454A-4BFE-B879-04EC1457C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32" y="3010117"/>
            <a:ext cx="6903168" cy="3519022"/>
          </a:xfrm>
          <a:prstGeom prst="rect">
            <a:avLst/>
          </a:prstGeom>
        </p:spPr>
      </p:pic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D07867D9-14D1-4F6A-975D-0B707B7E0FA1}"/>
              </a:ext>
            </a:extLst>
          </p:cNvPr>
          <p:cNvSpPr txBox="1">
            <a:spLocks/>
          </p:cNvSpPr>
          <p:nvPr/>
        </p:nvSpPr>
        <p:spPr>
          <a:xfrm rot="21017294">
            <a:off x="170061" y="4386621"/>
            <a:ext cx="2306393" cy="648196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Progressionen</a:t>
            </a:r>
          </a:p>
        </p:txBody>
      </p:sp>
      <p:cxnSp>
        <p:nvCxnSpPr>
          <p:cNvPr id="15" name="Rak pilkoppling 14">
            <a:extLst>
              <a:ext uri="{FF2B5EF4-FFF2-40B4-BE49-F238E27FC236}">
                <a16:creationId xmlns:a16="http://schemas.microsoft.com/office/drawing/2014/main" id="{2CEACA6A-6557-4404-92DC-6049C6E76306}"/>
              </a:ext>
            </a:extLst>
          </p:cNvPr>
          <p:cNvCxnSpPr>
            <a:cxnSpLocks/>
          </p:cNvCxnSpPr>
          <p:nvPr/>
        </p:nvCxnSpPr>
        <p:spPr>
          <a:xfrm flipV="1">
            <a:off x="200694" y="4126458"/>
            <a:ext cx="5204691" cy="9415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ECF20165-287D-495C-BF32-61DF2ECC5BC7}"/>
              </a:ext>
            </a:extLst>
          </p:cNvPr>
          <p:cNvSpPr txBox="1">
            <a:spLocks/>
          </p:cNvSpPr>
          <p:nvPr/>
        </p:nvSpPr>
        <p:spPr>
          <a:xfrm rot="20966345">
            <a:off x="152043" y="4954982"/>
            <a:ext cx="1475454" cy="1795490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C-nivå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Grunderna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Lära sig hitta och använda material 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8BA8743B-455C-4441-910B-6A43C3796216}"/>
              </a:ext>
            </a:extLst>
          </p:cNvPr>
          <p:cNvSpPr txBox="1">
            <a:spLocks/>
          </p:cNvSpPr>
          <p:nvPr/>
        </p:nvSpPr>
        <p:spPr>
          <a:xfrm rot="20966345">
            <a:off x="2167094" y="4645883"/>
            <a:ext cx="1593060" cy="2250842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B-nivå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Fördjupning 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Utveckla egna idéer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2B62455C-3080-4BB0-BE1E-341FB6B8E9B4}"/>
              </a:ext>
            </a:extLst>
          </p:cNvPr>
          <p:cNvSpPr txBox="1">
            <a:spLocks/>
          </p:cNvSpPr>
          <p:nvPr/>
        </p:nvSpPr>
        <p:spPr>
          <a:xfrm rot="20966345">
            <a:off x="3586752" y="4328350"/>
            <a:ext cx="2155345" cy="1526729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A-nivå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Problematisera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Utmana deltagarnas lösningar</a:t>
            </a:r>
          </a:p>
        </p:txBody>
      </p:sp>
    </p:spTree>
    <p:extLst>
      <p:ext uri="{BB962C8B-B14F-4D97-AF65-F5344CB8AC3E}">
        <p14:creationId xmlns:p14="http://schemas.microsoft.com/office/powerpoint/2010/main" val="5472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Distrikt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A17ACC1-E626-4986-A217-3D5B9B1E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Nationella spelformer, utbildning 11 mot 11 (15-19 år)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A428B8A-6272-4B2E-B341-33CE63AFB0B1}"/>
              </a:ext>
            </a:extLst>
          </p:cNvPr>
          <p:cNvSpPr>
            <a:spLocks/>
          </p:cNvSpPr>
          <p:nvPr/>
        </p:nvSpPr>
        <p:spPr bwMode="auto">
          <a:xfrm>
            <a:off x="784225" y="2209835"/>
            <a:ext cx="9601520" cy="277298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/>
          <a:lstStyle>
            <a:lvl1pPr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r>
              <a:rPr lang="sv-SE" altLang="sv-SE" sz="2400" b="1" dirty="0">
                <a:solidFill>
                  <a:schemeClr val="bg1"/>
                </a:solidFill>
                <a:latin typeface="+mn-lt"/>
                <a:sym typeface="Helvetica Neue" charset="0"/>
              </a:rPr>
              <a:t>Tränarutbildning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solidFill>
                  <a:schemeClr val="bg1"/>
                </a:solidFill>
                <a:latin typeface="+mn-lt"/>
                <a:sym typeface="Helvetica Neue" charset="0"/>
              </a:rPr>
              <a:t>Lägg in länk till distriktets sida för 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solidFill>
                  <a:schemeClr val="bg1"/>
                </a:solidFill>
                <a:latin typeface="+mn-lt"/>
                <a:sym typeface="Helvetica Neue" charset="0"/>
              </a:rPr>
              <a:t>Kontaktperson tränarutbildning i distriktet med telefon och E-post</a:t>
            </a:r>
          </a:p>
          <a:p>
            <a:endParaRPr lang="sv-SE" altLang="sv-SE" sz="2400" b="1" dirty="0">
              <a:solidFill>
                <a:schemeClr val="bg1"/>
              </a:solidFill>
              <a:latin typeface="+mn-lt"/>
              <a:sym typeface="Helvetica Neue" charset="0"/>
            </a:endParaRPr>
          </a:p>
          <a:p>
            <a:r>
              <a:rPr lang="sv-SE" altLang="sv-SE" sz="2400" b="1" dirty="0">
                <a:solidFill>
                  <a:schemeClr val="bg1"/>
                </a:solidFill>
                <a:latin typeface="+mn-lt"/>
                <a:sym typeface="Helvetica Neue" charset="0"/>
              </a:rPr>
              <a:t>Spelarutbildningsplan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solidFill>
                  <a:schemeClr val="bg1"/>
                </a:solidFill>
                <a:latin typeface="+mn-lt"/>
                <a:sym typeface="Helvetica Neue" charset="0"/>
              </a:rPr>
              <a:t>Kontaktperson spelarutbildningsplan/spelformer i distriktet med telefon och E-post</a:t>
            </a:r>
          </a:p>
          <a:p>
            <a:endParaRPr lang="sv-SE" altLang="sv-SE" sz="2400" dirty="0">
              <a:solidFill>
                <a:schemeClr val="bg1"/>
              </a:solidFill>
              <a:latin typeface="+mn-lt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23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E11090-FAD4-164D-A13B-8A5C427E2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30189"/>
            <a:ext cx="12192000" cy="987078"/>
          </a:xfrm>
        </p:spPr>
        <p:txBody>
          <a:bodyPr>
            <a:noAutofit/>
          </a:bodyPr>
          <a:lstStyle/>
          <a:p>
            <a:r>
              <a:rPr lang="sv-SE" b="1" dirty="0">
                <a:latin typeface="Calibri" panose="020F0502020204030204" pitchFamily="34" charset="0"/>
                <a:cs typeface="Calibri" panose="020F0502020204030204" pitchFamily="34" charset="0"/>
              </a:rPr>
              <a:t>Tack för uppmärksamheten!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A9F92429-2756-4EA4-9D27-ED58E92BB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43818"/>
            <a:ext cx="9144000" cy="401595"/>
          </a:xfrm>
        </p:spPr>
        <p:txBody>
          <a:bodyPr>
            <a:normAutofit lnSpcReduction="10000"/>
          </a:bodyPr>
          <a:lstStyle/>
          <a:p>
            <a:r>
              <a:rPr lang="sv-SE" dirty="0">
                <a:latin typeface="+mn-lt"/>
              </a:rPr>
              <a:t>Lycka till med säsongen och välkomna på tränarutbildning</a:t>
            </a:r>
          </a:p>
        </p:txBody>
      </p:sp>
    </p:spTree>
    <p:extLst>
      <p:ext uri="{BB962C8B-B14F-4D97-AF65-F5344CB8AC3E}">
        <p14:creationId xmlns:p14="http://schemas.microsoft.com/office/powerpoint/2010/main" val="1156906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Dagordning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532306F-6E35-40D6-B091-B9F28D3E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Nationella spelformer, utbildning 11 mot 11 (15-19 år)</a:t>
            </a:r>
            <a:endParaRPr lang="sv-SE" dirty="0"/>
          </a:p>
        </p:txBody>
      </p:sp>
      <p:pic>
        <p:nvPicPr>
          <p:cNvPr id="6" name="Picture 3" descr="A_27.png">
            <a:extLst>
              <a:ext uri="{FF2B5EF4-FFF2-40B4-BE49-F238E27FC236}">
                <a16:creationId xmlns:a16="http://schemas.microsoft.com/office/drawing/2014/main" id="{28BE3D38-1532-487B-A662-161F349B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59" y="1067145"/>
            <a:ext cx="9282745" cy="5790856"/>
          </a:xfrm>
          <a:prstGeom prst="rect">
            <a:avLst/>
          </a:prstGeom>
        </p:spPr>
      </p:pic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41AA3F3F-FB1B-4DDB-B60D-4B468257F2C0}"/>
              </a:ext>
            </a:extLst>
          </p:cNvPr>
          <p:cNvSpPr txBox="1">
            <a:spLocks/>
          </p:cNvSpPr>
          <p:nvPr/>
        </p:nvSpPr>
        <p:spPr>
          <a:xfrm>
            <a:off x="719347" y="2044002"/>
            <a:ext cx="6275479" cy="4133813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sz="2400" dirty="0">
                <a:solidFill>
                  <a:schemeClr val="bg1"/>
                </a:solidFill>
              </a:rPr>
              <a:t>Helhet barn- och ungdomsfotboll</a:t>
            </a:r>
          </a:p>
          <a:p>
            <a:pPr lvl="0"/>
            <a:r>
              <a:rPr lang="sv-SE" sz="2400" dirty="0">
                <a:solidFill>
                  <a:schemeClr val="bg1"/>
                </a:solidFill>
              </a:rPr>
              <a:t>Nationell spelform 11 mot 11</a:t>
            </a:r>
          </a:p>
          <a:p>
            <a:pPr marL="198000" lvl="1" indent="0">
              <a:buNone/>
            </a:pPr>
            <a:r>
              <a:rPr lang="sv-SE" sz="2400" dirty="0">
                <a:solidFill>
                  <a:schemeClr val="bg1"/>
                </a:solidFill>
              </a:rPr>
              <a:t>- Ledarskap</a:t>
            </a:r>
          </a:p>
          <a:p>
            <a:pPr marL="198000" lvl="1" indent="0">
              <a:buNone/>
            </a:pPr>
            <a:r>
              <a:rPr lang="sv-SE" sz="2400" dirty="0">
                <a:solidFill>
                  <a:schemeClr val="bg1"/>
                </a:solidFill>
              </a:rPr>
              <a:t>- Match</a:t>
            </a:r>
          </a:p>
          <a:p>
            <a:pPr marL="198000" lvl="1" indent="0">
              <a:buNone/>
            </a:pPr>
            <a:r>
              <a:rPr lang="sv-SE" sz="2400" dirty="0">
                <a:solidFill>
                  <a:schemeClr val="bg1"/>
                </a:solidFill>
              </a:rPr>
              <a:t>- Träning</a:t>
            </a:r>
          </a:p>
          <a:p>
            <a:pPr marL="182563" lvl="1" indent="-182563"/>
            <a:r>
              <a:rPr lang="sv-SE" sz="2400" dirty="0">
                <a:solidFill>
                  <a:schemeClr val="bg1"/>
                </a:solidFill>
              </a:rPr>
              <a:t>Sammanfattning</a:t>
            </a:r>
          </a:p>
          <a:p>
            <a:pPr marL="0" lvl="0" indent="0">
              <a:buNone/>
            </a:pPr>
            <a:endParaRPr lang="sv-S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89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ruta 23">
            <a:extLst>
              <a:ext uri="{FF2B5EF4-FFF2-40B4-BE49-F238E27FC236}">
                <a16:creationId xmlns:a16="http://schemas.microsoft.com/office/drawing/2014/main" id="{6C7EBCFD-80B9-4B5B-88F5-26BC8A180F67}"/>
              </a:ext>
            </a:extLst>
          </p:cNvPr>
          <p:cNvSpPr txBox="1"/>
          <p:nvPr/>
        </p:nvSpPr>
        <p:spPr>
          <a:xfrm>
            <a:off x="8259767" y="1989974"/>
            <a:ext cx="3611117" cy="933676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A58D6D55-CEB3-44FE-91D1-FFB21D3CFA16}"/>
              </a:ext>
            </a:extLst>
          </p:cNvPr>
          <p:cNvSpPr txBox="1"/>
          <p:nvPr/>
        </p:nvSpPr>
        <p:spPr>
          <a:xfrm>
            <a:off x="3841878" y="1989974"/>
            <a:ext cx="3611117" cy="933676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VAD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105CEC6-2873-426E-B86C-0F417E6E7229}"/>
              </a:ext>
            </a:extLst>
          </p:cNvPr>
          <p:cNvSpPr txBox="1"/>
          <p:nvPr/>
        </p:nvSpPr>
        <p:spPr>
          <a:xfrm>
            <a:off x="301239" y="2002105"/>
            <a:ext cx="2715938" cy="917114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INRIKTNING</a:t>
            </a:r>
            <a:b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för barn- och ungdomsfotboll</a:t>
            </a:r>
          </a:p>
        </p:txBody>
      </p:sp>
      <p:sp>
        <p:nvSpPr>
          <p:cNvPr id="39" name="Platshållare för sidfot 2">
            <a:extLst>
              <a:ext uri="{FF2B5EF4-FFF2-40B4-BE49-F238E27FC236}">
                <a16:creationId xmlns:a16="http://schemas.microsoft.com/office/drawing/2014/main" id="{B1B45147-6D92-4D3F-9409-22D71C25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 utbildning 11 mot 11 (15-19 år)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6AC551A1-52FC-41A3-83AD-41AAE98FC349}"/>
              </a:ext>
            </a:extLst>
          </p:cNvPr>
          <p:cNvSpPr txBox="1">
            <a:spLocks/>
          </p:cNvSpPr>
          <p:nvPr/>
        </p:nvSpPr>
        <p:spPr>
          <a:xfrm>
            <a:off x="285062" y="3189636"/>
            <a:ext cx="2715938" cy="1656362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Fotbollens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spela, lek och lär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riktlinjer</a:t>
            </a: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1BD37072-583B-48D9-B6AB-51EF4F981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87" y="4936456"/>
            <a:ext cx="1186469" cy="1686754"/>
          </a:xfrm>
          <a:prstGeom prst="rect">
            <a:avLst/>
          </a:prstGeom>
          <a:effectLst>
            <a:outerShdw blurRad="50800" dist="114300" dir="3000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5FF7693-9CF1-4EA0-9241-7F0A5B8A8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946" y="4950116"/>
            <a:ext cx="1680617" cy="1681838"/>
          </a:xfrm>
          <a:prstGeom prst="rect">
            <a:avLst/>
          </a:prstGeom>
          <a:ln>
            <a:noFill/>
          </a:ln>
          <a:effectLst>
            <a:outerShdw blurRad="50800" dist="114300" dir="3000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E85AB4F-757F-4B84-8E69-76FBAAE1B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978">
            <a:off x="8615606" y="5013650"/>
            <a:ext cx="1170887" cy="1338157"/>
          </a:xfrm>
          <a:prstGeom prst="rect">
            <a:avLst/>
          </a:prstGeom>
          <a:effectLst>
            <a:outerShdw blurRad="50800" dist="114300" dir="3000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12" name="Bildobjekt 11" descr="En bild som visar text&#10;&#10;Automatiskt genererad beskrivning">
            <a:extLst>
              <a:ext uri="{FF2B5EF4-FFF2-40B4-BE49-F238E27FC236}">
                <a16:creationId xmlns:a16="http://schemas.microsoft.com/office/drawing/2014/main" id="{FA4F4415-B8CA-491A-A456-5D2A95225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7245">
            <a:off x="8254522" y="5287374"/>
            <a:ext cx="1108766" cy="1267033"/>
          </a:xfrm>
          <a:prstGeom prst="rect">
            <a:avLst/>
          </a:prstGeom>
          <a:effectLst>
            <a:outerShdw blurRad="50800" dist="114300" dir="3000000" algn="ctr" rotWithShape="0">
              <a:srgbClr val="000000">
                <a:alpha val="60000"/>
              </a:srgbClr>
            </a:outerShdw>
          </a:effectLst>
        </p:spPr>
      </p:pic>
      <p:sp>
        <p:nvSpPr>
          <p:cNvPr id="11" name="Pil: höger 10">
            <a:extLst>
              <a:ext uri="{FF2B5EF4-FFF2-40B4-BE49-F238E27FC236}">
                <a16:creationId xmlns:a16="http://schemas.microsoft.com/office/drawing/2014/main" id="{3DB8BD1C-CDCA-4548-91C6-C43E512BF069}"/>
              </a:ext>
            </a:extLst>
          </p:cNvPr>
          <p:cNvSpPr/>
          <p:nvPr/>
        </p:nvSpPr>
        <p:spPr>
          <a:xfrm>
            <a:off x="3020515" y="2002105"/>
            <a:ext cx="806772" cy="917114"/>
          </a:xfrm>
          <a:prstGeom prst="rightArrow">
            <a:avLst>
              <a:gd name="adj1" fmla="val 66371"/>
              <a:gd name="adj2" fmla="val 5307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Platshållare för text 2">
            <a:extLst>
              <a:ext uri="{FF2B5EF4-FFF2-40B4-BE49-F238E27FC236}">
                <a16:creationId xmlns:a16="http://schemas.microsoft.com/office/drawing/2014/main" id="{DBA0A9EA-DDF1-4742-BE59-DB2AC00CDDDE}"/>
              </a:ext>
            </a:extLst>
          </p:cNvPr>
          <p:cNvSpPr txBox="1">
            <a:spLocks/>
          </p:cNvSpPr>
          <p:nvPr/>
        </p:nvSpPr>
        <p:spPr>
          <a:xfrm>
            <a:off x="6001509" y="3200538"/>
            <a:ext cx="1462887" cy="1849772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Spelregler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nationella spelformer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2A68DC05-848E-47AD-ACEC-BC0BCD72EF45}"/>
              </a:ext>
            </a:extLst>
          </p:cNvPr>
          <p:cNvSpPr txBox="1">
            <a:spLocks/>
          </p:cNvSpPr>
          <p:nvPr/>
        </p:nvSpPr>
        <p:spPr>
          <a:xfrm>
            <a:off x="3836252" y="2569280"/>
            <a:ext cx="1854608" cy="358800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328863" algn="l"/>
                <a:tab pos="2425700" algn="l"/>
              </a:tabLst>
              <a:defRPr/>
            </a:pPr>
            <a:r>
              <a:rPr kumimoji="0" lang="sv-S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 rekommenderas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D4A09214-7DFB-4D09-A791-93638739035A}"/>
              </a:ext>
            </a:extLst>
          </p:cNvPr>
          <p:cNvSpPr txBox="1">
            <a:spLocks/>
          </p:cNvSpPr>
          <p:nvPr/>
        </p:nvSpPr>
        <p:spPr>
          <a:xfrm>
            <a:off x="3616263" y="3200538"/>
            <a:ext cx="2413676" cy="1749578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Spelarutbildnings-plan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Tips för träning och match i spelformerna</a:t>
            </a:r>
          </a:p>
        </p:txBody>
      </p:sp>
      <p:pic>
        <p:nvPicPr>
          <p:cNvPr id="14" name="Bildobjekt 13" descr="En bild som visar text, person&#10;&#10;Automatiskt genererad beskrivning">
            <a:extLst>
              <a:ext uri="{FF2B5EF4-FFF2-40B4-BE49-F238E27FC236}">
                <a16:creationId xmlns:a16="http://schemas.microsoft.com/office/drawing/2014/main" id="{C80BC7A0-7CDB-48B9-9C6D-904D65E23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5095" y="4946723"/>
            <a:ext cx="1183021" cy="1682255"/>
          </a:xfrm>
          <a:prstGeom prst="rect">
            <a:avLst/>
          </a:prstGeom>
          <a:effectLst>
            <a:outerShdw blurRad="50800" dist="114300" dir="3000000" algn="ctr" rotWithShape="0">
              <a:srgbClr val="000000">
                <a:alpha val="60000"/>
              </a:srgbClr>
            </a:outerShdw>
          </a:effectLst>
        </p:spPr>
      </p:pic>
      <p:sp>
        <p:nvSpPr>
          <p:cNvPr id="47" name="Platshållare för text 2">
            <a:extLst>
              <a:ext uri="{FF2B5EF4-FFF2-40B4-BE49-F238E27FC236}">
                <a16:creationId xmlns:a16="http://schemas.microsoft.com/office/drawing/2014/main" id="{375F67C3-5F74-491D-91CE-3C5D57401F57}"/>
              </a:ext>
            </a:extLst>
          </p:cNvPr>
          <p:cNvSpPr txBox="1">
            <a:spLocks/>
          </p:cNvSpPr>
          <p:nvPr/>
        </p:nvSpPr>
        <p:spPr>
          <a:xfrm>
            <a:off x="9821212" y="3200538"/>
            <a:ext cx="2370788" cy="1661315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Domarutbildning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Leda matchen</a:t>
            </a:r>
          </a:p>
        </p:txBody>
      </p:sp>
      <p:sp>
        <p:nvSpPr>
          <p:cNvPr id="49" name="Platshållare för text 2">
            <a:extLst>
              <a:ext uri="{FF2B5EF4-FFF2-40B4-BE49-F238E27FC236}">
                <a16:creationId xmlns:a16="http://schemas.microsoft.com/office/drawing/2014/main" id="{8CD09E80-1957-4767-9F22-AC27860D28C3}"/>
              </a:ext>
            </a:extLst>
          </p:cNvPr>
          <p:cNvSpPr txBox="1">
            <a:spLocks/>
          </p:cNvSpPr>
          <p:nvPr/>
        </p:nvSpPr>
        <p:spPr>
          <a:xfrm>
            <a:off x="8277697" y="2576372"/>
            <a:ext cx="3593188" cy="327979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 implementeras</a:t>
            </a:r>
          </a:p>
        </p:txBody>
      </p:sp>
      <p:sp>
        <p:nvSpPr>
          <p:cNvPr id="51" name="Platshållare för text 2">
            <a:extLst>
              <a:ext uri="{FF2B5EF4-FFF2-40B4-BE49-F238E27FC236}">
                <a16:creationId xmlns:a16="http://schemas.microsoft.com/office/drawing/2014/main" id="{70F753F9-CDFB-4A05-BC8D-6505448E3143}"/>
              </a:ext>
            </a:extLst>
          </p:cNvPr>
          <p:cNvSpPr txBox="1">
            <a:spLocks/>
          </p:cNvSpPr>
          <p:nvPr/>
        </p:nvSpPr>
        <p:spPr>
          <a:xfrm>
            <a:off x="7769102" y="3200538"/>
            <a:ext cx="2370788" cy="1645459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Tränarutbildning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Leda laget</a:t>
            </a:r>
          </a:p>
        </p:txBody>
      </p:sp>
      <p:sp>
        <p:nvSpPr>
          <p:cNvPr id="52" name="Rubrik 1">
            <a:extLst>
              <a:ext uri="{FF2B5EF4-FFF2-40B4-BE49-F238E27FC236}">
                <a16:creationId xmlns:a16="http://schemas.microsoft.com/office/drawing/2014/main" id="{46C66EC1-5C76-4311-8412-ABF9F0DDE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088419"/>
            <a:ext cx="10242000" cy="770256"/>
          </a:xfrm>
        </p:spPr>
        <p:txBody>
          <a:bodyPr/>
          <a:lstStyle/>
          <a:p>
            <a:r>
              <a:rPr lang="sv-SE" dirty="0"/>
              <a:t>SvFF:s utbildningsmaterial</a:t>
            </a:r>
          </a:p>
        </p:txBody>
      </p:sp>
      <p:sp>
        <p:nvSpPr>
          <p:cNvPr id="23" name="Pil: höger 22">
            <a:extLst>
              <a:ext uri="{FF2B5EF4-FFF2-40B4-BE49-F238E27FC236}">
                <a16:creationId xmlns:a16="http://schemas.microsoft.com/office/drawing/2014/main" id="{408F1381-A42E-4720-8A5C-8B8FDFF8B034}"/>
              </a:ext>
            </a:extLst>
          </p:cNvPr>
          <p:cNvSpPr/>
          <p:nvPr/>
        </p:nvSpPr>
        <p:spPr>
          <a:xfrm>
            <a:off x="7452995" y="2017439"/>
            <a:ext cx="806772" cy="917114"/>
          </a:xfrm>
          <a:prstGeom prst="rightArrow">
            <a:avLst>
              <a:gd name="adj1" fmla="val 66371"/>
              <a:gd name="adj2" fmla="val 5307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Platshållare för text 2">
            <a:extLst>
              <a:ext uri="{FF2B5EF4-FFF2-40B4-BE49-F238E27FC236}">
                <a16:creationId xmlns:a16="http://schemas.microsoft.com/office/drawing/2014/main" id="{34D816D7-8DE7-4FF4-94AF-6AAF794C2983}"/>
              </a:ext>
            </a:extLst>
          </p:cNvPr>
          <p:cNvSpPr txBox="1">
            <a:spLocks/>
          </p:cNvSpPr>
          <p:nvPr/>
        </p:nvSpPr>
        <p:spPr>
          <a:xfrm>
            <a:off x="6128929" y="2576373"/>
            <a:ext cx="1151635" cy="358800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328863" algn="l"/>
                <a:tab pos="2425700" algn="l"/>
              </a:tabLst>
              <a:defRPr/>
            </a:pPr>
            <a:r>
              <a:rPr kumimoji="0" lang="sv-S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 gäller 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A4AB47E5-9E16-4E20-A53D-945C60B789CC}"/>
              </a:ext>
            </a:extLst>
          </p:cNvPr>
          <p:cNvCxnSpPr>
            <a:stCxn id="11" idx="2"/>
          </p:cNvCxnSpPr>
          <p:nvPr/>
        </p:nvCxnSpPr>
        <p:spPr>
          <a:xfrm flipH="1">
            <a:off x="3370521" y="2919219"/>
            <a:ext cx="28612" cy="403447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36CA2AD2-EB25-41EF-A5BC-E9C1AAB24C90}"/>
              </a:ext>
            </a:extLst>
          </p:cNvPr>
          <p:cNvCxnSpPr/>
          <p:nvPr/>
        </p:nvCxnSpPr>
        <p:spPr>
          <a:xfrm flipH="1">
            <a:off x="7817342" y="2919219"/>
            <a:ext cx="28612" cy="403447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Picture 2">
            <a:extLst>
              <a:ext uri="{FF2B5EF4-FFF2-40B4-BE49-F238E27FC236}">
                <a16:creationId xmlns:a16="http://schemas.microsoft.com/office/drawing/2014/main" id="{25A8FEBF-7FD1-46EF-9CE0-9D3EEDE76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69" y="4934415"/>
            <a:ext cx="1190367" cy="1688795"/>
          </a:xfrm>
          <a:prstGeom prst="rect">
            <a:avLst/>
          </a:prstGeom>
          <a:noFill/>
          <a:ln>
            <a:noFill/>
          </a:ln>
          <a:effectLst>
            <a:outerShdw blurRad="50800" dist="114300" dir="3000000" algn="ctr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77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11" grpId="0" animBg="1"/>
      <p:bldP spid="30" grpId="0"/>
      <p:bldP spid="36" grpId="0"/>
      <p:bldP spid="40" grpId="0"/>
      <p:bldP spid="47" grpId="0"/>
      <p:bldP spid="49" grpId="0"/>
      <p:bldP spid="51" grpId="0"/>
      <p:bldP spid="23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Fotbollens spela, lek och lär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6AC551A1-52FC-41A3-83AD-41AAE98FC349}"/>
              </a:ext>
            </a:extLst>
          </p:cNvPr>
          <p:cNvSpPr txBox="1">
            <a:spLocks/>
          </p:cNvSpPr>
          <p:nvPr/>
        </p:nvSpPr>
        <p:spPr>
          <a:xfrm>
            <a:off x="784226" y="2561955"/>
            <a:ext cx="5801632" cy="2897942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svensk barn-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och ungdomsfotboll gäller:</a:t>
            </a:r>
          </a:p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Fotboll för alla</a:t>
            </a:r>
          </a:p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Barns och ungdomars villkor</a:t>
            </a:r>
          </a:p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Fokus på glädje, ansträngning och lärande</a:t>
            </a:r>
          </a:p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Hållbart idrottande</a:t>
            </a:r>
          </a:p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Fair Play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61">
            <a:off x="7997653" y="2146392"/>
            <a:ext cx="2018958" cy="2870270"/>
          </a:xfrm>
          <a:prstGeom prst="rect">
            <a:avLst/>
          </a:prstGeom>
          <a:effectLst>
            <a:outerShdw blurRad="215900" dist="76200" dir="3000000" algn="ctr" rotWithShape="0">
              <a:schemeClr val="tx1"/>
            </a:outerShdw>
          </a:effectLst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7ED776C-8BDD-41FF-94D7-4BC2A528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spelformer, utbildning 11 mot 11 (15-19 år)</a:t>
            </a: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11E411E4-1AA0-498E-8143-F31AA8AA00E5}"/>
              </a:ext>
            </a:extLst>
          </p:cNvPr>
          <p:cNvSpPr txBox="1">
            <a:spLocks/>
          </p:cNvSpPr>
          <p:nvPr/>
        </p:nvSpPr>
        <p:spPr>
          <a:xfrm>
            <a:off x="7815489" y="5219319"/>
            <a:ext cx="3592285" cy="930403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Fritt tillgängligt:</a:t>
            </a:r>
          </a:p>
          <a:p>
            <a:pPr marL="198000" marR="0" lvl="0" indent="-1980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svenskfotboll.se/FSLL</a:t>
            </a:r>
          </a:p>
        </p:txBody>
      </p:sp>
      <p:pic>
        <p:nvPicPr>
          <p:cNvPr id="11" name="Bild 10" descr="Tv">
            <a:extLst>
              <a:ext uri="{FF2B5EF4-FFF2-40B4-BE49-F238E27FC236}">
                <a16:creationId xmlns:a16="http://schemas.microsoft.com/office/drawing/2014/main" id="{A48F1B45-D473-46B2-8C01-9490C8F68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" b="7410"/>
          <a:stretch/>
        </p:blipFill>
        <p:spPr>
          <a:xfrm>
            <a:off x="10839813" y="5684520"/>
            <a:ext cx="1267400" cy="1173479"/>
          </a:xfrm>
          <a:prstGeom prst="rect">
            <a:avLst/>
          </a:prstGeom>
        </p:spPr>
      </p:pic>
      <p:pic>
        <p:nvPicPr>
          <p:cNvPr id="12" name="Bild 11" descr="Spela">
            <a:extLst>
              <a:ext uri="{FF2B5EF4-FFF2-40B4-BE49-F238E27FC236}">
                <a16:creationId xmlns:a16="http://schemas.microsoft.com/office/drawing/2014/main" id="{3A0FDFA7-6315-4E45-B9AF-500CF1D69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72409" y="6120822"/>
            <a:ext cx="238410" cy="2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1173479"/>
            <a:ext cx="10242000" cy="770256"/>
          </a:xfrm>
        </p:spPr>
        <p:txBody>
          <a:bodyPr/>
          <a:lstStyle/>
          <a:p>
            <a:r>
              <a:rPr lang="sv-SE" dirty="0"/>
              <a:t>Samtala och reflektera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42" y="2090627"/>
            <a:ext cx="3407332" cy="237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1854617-7862-49AA-8C62-C9333FD76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spelformer, utbildning 11 mot 11 (15-19 år)</a:t>
            </a: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24E90880-C2A2-44BE-A977-99CC6113F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326" y="4114800"/>
            <a:ext cx="5384123" cy="1174437"/>
          </a:xfrm>
          <a:prstGeom prst="roundRect">
            <a:avLst>
              <a:gd name="adj" fmla="val 16667"/>
            </a:avLst>
          </a:prstGeom>
          <a:solidFill>
            <a:schemeClr val="bg1">
              <a:alpha val="1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marL="2667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 defTabSz="457200"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marL="0"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sym typeface="Gill Sans" charset="0"/>
              </a:rPr>
              <a:t>Vad gör ni i ert lag för att spelarna ska behålla motivation för att spela fotboll? </a:t>
            </a:r>
          </a:p>
        </p:txBody>
      </p:sp>
    </p:spTree>
    <p:extLst>
      <p:ext uri="{BB962C8B-B14F-4D97-AF65-F5344CB8AC3E}">
        <p14:creationId xmlns:p14="http://schemas.microsoft.com/office/powerpoint/2010/main" val="276824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47" y="1176834"/>
            <a:ext cx="5579745" cy="790217"/>
          </a:xfrm>
        </p:spPr>
        <p:txBody>
          <a:bodyPr/>
          <a:lstStyle/>
          <a:p>
            <a:r>
              <a:rPr lang="sv-SE" dirty="0"/>
              <a:t>Spelarutbildningsplanen</a:t>
            </a:r>
            <a:br>
              <a:rPr lang="sv-SE" sz="2400" b="0" dirty="0"/>
            </a:br>
            <a:endParaRPr lang="sv-SE" sz="2400" b="0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EFC616D-BB6E-4F24-A3B0-FA020EA9C66B}"/>
              </a:ext>
            </a:extLst>
          </p:cNvPr>
          <p:cNvSpPr txBox="1"/>
          <p:nvPr/>
        </p:nvSpPr>
        <p:spPr>
          <a:xfrm>
            <a:off x="2479538" y="4389956"/>
            <a:ext cx="378211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5C98FF5-ADBB-4481-A968-6FD1FFB6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spelformer, utbildning 11 mot 11 (15-19 år)</a:t>
            </a: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7FC9B647-7E6D-4563-B1AE-4838E965BD74}"/>
              </a:ext>
            </a:extLst>
          </p:cNvPr>
          <p:cNvSpPr/>
          <p:nvPr/>
        </p:nvSpPr>
        <p:spPr>
          <a:xfrm>
            <a:off x="427369" y="5228777"/>
            <a:ext cx="2194560" cy="1355346"/>
          </a:xfrm>
          <a:prstGeom prst="roundRect">
            <a:avLst>
              <a:gd name="adj" fmla="val 9022"/>
            </a:avLst>
          </a:prstGeom>
          <a:gradFill>
            <a:gsLst>
              <a:gs pos="55500">
                <a:schemeClr val="accent2"/>
              </a:gs>
              <a:gs pos="80000">
                <a:schemeClr val="accent2"/>
              </a:gs>
              <a:gs pos="0">
                <a:schemeClr val="bg1"/>
              </a:gs>
              <a:gs pos="100000">
                <a:schemeClr val="accent2"/>
              </a:gs>
              <a:gs pos="100000">
                <a:schemeClr val="accent2"/>
              </a:gs>
              <a:gs pos="100000">
                <a:schemeClr val="accent2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50800" dist="50800" dir="1320000" algn="ctr" rotWithShape="0">
              <a:srgbClr val="000000">
                <a:alpha val="88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mot 3</a:t>
            </a:r>
            <a:b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6-7 år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Individuellt spel</a:t>
            </a:r>
          </a:p>
        </p:txBody>
      </p:sp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2B6C25AE-144F-4C3D-8B7A-54CFE8A5461C}"/>
              </a:ext>
            </a:extLst>
          </p:cNvPr>
          <p:cNvSpPr/>
          <p:nvPr/>
        </p:nvSpPr>
        <p:spPr>
          <a:xfrm>
            <a:off x="2754009" y="5062986"/>
            <a:ext cx="2194560" cy="1509045"/>
          </a:xfrm>
          <a:prstGeom prst="roundRect">
            <a:avLst>
              <a:gd name="adj" fmla="val 6930"/>
            </a:avLst>
          </a:prstGeom>
          <a:gradFill>
            <a:gsLst>
              <a:gs pos="55500">
                <a:schemeClr val="accent2"/>
              </a:gs>
              <a:gs pos="80000">
                <a:schemeClr val="accent2"/>
              </a:gs>
              <a:gs pos="0">
                <a:schemeClr val="bg1"/>
              </a:gs>
              <a:gs pos="100000">
                <a:schemeClr val="accent2"/>
              </a:gs>
              <a:gs pos="100000">
                <a:schemeClr val="accent2"/>
              </a:gs>
              <a:gs pos="100000">
                <a:schemeClr val="accent2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50800" dist="50800" dir="1320000" algn="ctr" rotWithShape="0">
              <a:srgbClr val="000000">
                <a:alpha val="88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mot 5</a:t>
            </a:r>
            <a:b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8-9 år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Spel med närmaste spelare</a:t>
            </a:r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BE452EB6-90D2-4584-A7FD-E5E2A2D5CF22}"/>
              </a:ext>
            </a:extLst>
          </p:cNvPr>
          <p:cNvSpPr/>
          <p:nvPr/>
        </p:nvSpPr>
        <p:spPr>
          <a:xfrm>
            <a:off x="5070489" y="4910051"/>
            <a:ext cx="2194560" cy="1650835"/>
          </a:xfrm>
          <a:prstGeom prst="roundRect">
            <a:avLst>
              <a:gd name="adj" fmla="val 6967"/>
            </a:avLst>
          </a:prstGeom>
          <a:gradFill>
            <a:gsLst>
              <a:gs pos="55500">
                <a:schemeClr val="accent2"/>
              </a:gs>
              <a:gs pos="80000">
                <a:schemeClr val="accent2"/>
              </a:gs>
              <a:gs pos="0">
                <a:schemeClr val="bg1"/>
              </a:gs>
              <a:gs pos="100000">
                <a:schemeClr val="accent2"/>
              </a:gs>
              <a:gs pos="100000">
                <a:schemeClr val="accent2"/>
              </a:gs>
              <a:gs pos="100000">
                <a:schemeClr val="accent2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50800" dist="50800" dir="1320000" algn="ctr" rotWithShape="0">
              <a:srgbClr val="000000">
                <a:alpha val="88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mot 7</a:t>
            </a:r>
            <a:b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10-12 år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Kollektivt spel med få spelare</a:t>
            </a:r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E4336ABA-9A68-4027-BB63-F1A664E42D47}"/>
              </a:ext>
            </a:extLst>
          </p:cNvPr>
          <p:cNvSpPr/>
          <p:nvPr/>
        </p:nvSpPr>
        <p:spPr>
          <a:xfrm>
            <a:off x="7386268" y="4667128"/>
            <a:ext cx="2194560" cy="1875428"/>
          </a:xfrm>
          <a:prstGeom prst="roundRect">
            <a:avLst>
              <a:gd name="adj" fmla="val 5115"/>
            </a:avLst>
          </a:prstGeom>
          <a:gradFill>
            <a:gsLst>
              <a:gs pos="55500">
                <a:schemeClr val="accent2"/>
              </a:gs>
              <a:gs pos="80000">
                <a:schemeClr val="accent2"/>
              </a:gs>
              <a:gs pos="0">
                <a:schemeClr val="bg1"/>
              </a:gs>
              <a:gs pos="100000">
                <a:schemeClr val="accent2"/>
              </a:gs>
              <a:gs pos="100000">
                <a:schemeClr val="accent2"/>
              </a:gs>
              <a:gs pos="100000">
                <a:schemeClr val="accent2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50800" dist="50800" dir="1320000" algn="ctr" rotWithShape="0">
              <a:srgbClr val="000000">
                <a:alpha val="88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mot 9</a:t>
            </a:r>
            <a:b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13-14 år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Kollektivt spel med flera spelare</a:t>
            </a:r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B28CC29A-F943-4A4D-ADB2-8202D50B80EA}"/>
              </a:ext>
            </a:extLst>
          </p:cNvPr>
          <p:cNvSpPr/>
          <p:nvPr/>
        </p:nvSpPr>
        <p:spPr>
          <a:xfrm>
            <a:off x="9712462" y="4474404"/>
            <a:ext cx="2194560" cy="2054735"/>
          </a:xfrm>
          <a:prstGeom prst="roundRect">
            <a:avLst>
              <a:gd name="adj" fmla="val 5093"/>
            </a:avLst>
          </a:prstGeom>
          <a:gradFill>
            <a:gsLst>
              <a:gs pos="55500">
                <a:schemeClr val="accent2"/>
              </a:gs>
              <a:gs pos="80000">
                <a:schemeClr val="accent2"/>
              </a:gs>
              <a:gs pos="0">
                <a:schemeClr val="bg1"/>
              </a:gs>
              <a:gs pos="100000">
                <a:schemeClr val="accent2"/>
              </a:gs>
              <a:gs pos="100000">
                <a:schemeClr val="accent2"/>
              </a:gs>
              <a:gs pos="100000">
                <a:schemeClr val="accent2"/>
              </a:gs>
              <a:gs pos="100000">
                <a:schemeClr val="accent2"/>
              </a:gs>
            </a:gsLst>
            <a:lin ang="5400000" scaled="1"/>
          </a:gradFill>
          <a:ln w="76200">
            <a:solidFill>
              <a:srgbClr val="FF0000"/>
            </a:solidFill>
          </a:ln>
          <a:effectLst>
            <a:outerShdw blurRad="50800" dist="50800" dir="1320000" algn="ctr" rotWithShape="0">
              <a:srgbClr val="000000">
                <a:alpha val="88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mot 11</a:t>
            </a:r>
            <a:b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15- år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Kollektivt spel med hela laget</a:t>
            </a: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6A603E3C-2551-4F59-98C7-22EA53C67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0" r="8787"/>
          <a:stretch/>
        </p:blipFill>
        <p:spPr>
          <a:xfrm rot="283192">
            <a:off x="3096669" y="3599183"/>
            <a:ext cx="999413" cy="166870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9EF7F791-4464-4539-9ED4-2FFE1109C5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1" r="-3141"/>
          <a:stretch/>
        </p:blipFill>
        <p:spPr>
          <a:xfrm>
            <a:off x="1344640" y="4210854"/>
            <a:ext cx="372227" cy="1066988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8AD9EB9D-B715-463B-B773-D0279906E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47" y="2754477"/>
            <a:ext cx="1358510" cy="2211654"/>
          </a:xfrm>
          <a:prstGeom prst="rect">
            <a:avLst/>
          </a:prstGeom>
        </p:spPr>
      </p:pic>
      <p:pic>
        <p:nvPicPr>
          <p:cNvPr id="27" name="Picture 2" descr="målvakt03.png">
            <a:extLst>
              <a:ext uri="{FF2B5EF4-FFF2-40B4-BE49-F238E27FC236}">
                <a16:creationId xmlns:a16="http://schemas.microsoft.com/office/drawing/2014/main" id="{A5B83E16-B096-4A53-9B15-E4B41ECC1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775" y="3108149"/>
            <a:ext cx="1506664" cy="191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A_32.png">
            <a:extLst>
              <a:ext uri="{FF2B5EF4-FFF2-40B4-BE49-F238E27FC236}">
                <a16:creationId xmlns:a16="http://schemas.microsoft.com/office/drawing/2014/main" id="{513665DD-281A-49C7-B9E0-FFA06619FD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462" y="2282446"/>
            <a:ext cx="1695314" cy="2464118"/>
          </a:xfrm>
          <a:prstGeom prst="rect">
            <a:avLst/>
          </a:prstGeom>
        </p:spPr>
      </p:pic>
      <p:sp>
        <p:nvSpPr>
          <p:cNvPr id="17" name="Rubrik 1">
            <a:extLst>
              <a:ext uri="{FF2B5EF4-FFF2-40B4-BE49-F238E27FC236}">
                <a16:creationId xmlns:a16="http://schemas.microsoft.com/office/drawing/2014/main" id="{A88BD736-0A7F-4B79-9356-543E0FEF8CB0}"/>
              </a:ext>
            </a:extLst>
          </p:cNvPr>
          <p:cNvSpPr txBox="1">
            <a:spLocks/>
          </p:cNvSpPr>
          <p:nvPr/>
        </p:nvSpPr>
        <p:spPr>
          <a:xfrm>
            <a:off x="6450438" y="1173478"/>
            <a:ext cx="5219047" cy="6770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Nationella spelformer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2CAEA017-FA5C-49B0-887D-874CDAF51EC5}"/>
              </a:ext>
            </a:extLst>
          </p:cNvPr>
          <p:cNvSpPr txBox="1">
            <a:spLocks/>
          </p:cNvSpPr>
          <p:nvPr/>
        </p:nvSpPr>
        <p:spPr>
          <a:xfrm>
            <a:off x="430034" y="2116933"/>
            <a:ext cx="5665965" cy="14563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Föreningens struktur för långsiktig spelarutbildning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Vad spelarutbildningen bör innehålla i varje spelform</a:t>
            </a:r>
            <a:endParaRPr kumimoji="0" lang="sv-SE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9" name="Rubrik 1">
            <a:extLst>
              <a:ext uri="{FF2B5EF4-FFF2-40B4-BE49-F238E27FC236}">
                <a16:creationId xmlns:a16="http://schemas.microsoft.com/office/drawing/2014/main" id="{CDB097BA-85DA-43CE-9767-69D81728BC6A}"/>
              </a:ext>
            </a:extLst>
          </p:cNvPr>
          <p:cNvSpPr txBox="1">
            <a:spLocks/>
          </p:cNvSpPr>
          <p:nvPr/>
        </p:nvSpPr>
        <p:spPr>
          <a:xfrm>
            <a:off x="6450438" y="2120030"/>
            <a:ext cx="5219047" cy="6571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Samma regler i hela Sverige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9815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Image">
            <a:extLst>
              <a:ext uri="{FF2B5EF4-FFF2-40B4-BE49-F238E27FC236}">
                <a16:creationId xmlns:a16="http://schemas.microsoft.com/office/drawing/2014/main" id="{B61D5725-569F-45BB-8BB9-8F97121D1855}"/>
              </a:ext>
            </a:extLst>
          </p:cNvPr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 b="6682"/>
          <a:stretch>
            <a:fillRect/>
          </a:stretch>
        </p:blipFill>
        <p:spPr bwMode="auto">
          <a:xfrm>
            <a:off x="0" y="-40770"/>
            <a:ext cx="12192000" cy="68987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A606C077-4EFA-4E7A-9863-1F6397D3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25" y="735914"/>
            <a:ext cx="10242000" cy="770256"/>
          </a:xfrm>
        </p:spPr>
        <p:txBody>
          <a:bodyPr/>
          <a:lstStyle/>
          <a:p>
            <a:r>
              <a:rPr lang="sv-SE" dirty="0"/>
              <a:t>Ledarskap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6AC551A1-52FC-41A3-83AD-41AAE98FC349}"/>
              </a:ext>
            </a:extLst>
          </p:cNvPr>
          <p:cNvSpPr txBox="1">
            <a:spLocks/>
          </p:cNvSpPr>
          <p:nvPr/>
        </p:nvSpPr>
        <p:spPr>
          <a:xfrm>
            <a:off x="784225" y="2561954"/>
            <a:ext cx="7292975" cy="2579889"/>
          </a:xfrm>
          <a:prstGeom prst="rect">
            <a:avLst/>
          </a:prstGeom>
        </p:spPr>
        <p:txBody>
          <a:bodyPr/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800" dirty="0">
              <a:solidFill>
                <a:schemeClr val="bg1"/>
              </a:solidFill>
            </a:endParaRPr>
          </a:p>
        </p:txBody>
      </p:sp>
      <p:sp>
        <p:nvSpPr>
          <p:cNvPr id="6" name="Platshållare för sidfot 1">
            <a:extLst>
              <a:ext uri="{FF2B5EF4-FFF2-40B4-BE49-F238E27FC236}">
                <a16:creationId xmlns:a16="http://schemas.microsoft.com/office/drawing/2014/main" id="{0DD61322-2D48-4DC4-870F-A672603CB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702" y="131444"/>
            <a:ext cx="5336222" cy="219093"/>
          </a:xfrm>
        </p:spPr>
        <p:txBody>
          <a:bodyPr/>
          <a:lstStyle/>
          <a:p>
            <a:r>
              <a:rPr lang="sv-SE" dirty="0"/>
              <a:t>Nationella spelformer, utbildning 11 mot 11 (15-19 år)</a:t>
            </a:r>
          </a:p>
        </p:txBody>
      </p:sp>
    </p:spTree>
    <p:extLst>
      <p:ext uri="{BB962C8B-B14F-4D97-AF65-F5344CB8AC3E}">
        <p14:creationId xmlns:p14="http://schemas.microsoft.com/office/powerpoint/2010/main" val="2087263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9A79548-EBEC-4699-B218-F93A3935D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Nationella spelform utbildning 11 mot 11 (15-19 år)</a:t>
            </a:r>
          </a:p>
        </p:txBody>
      </p:sp>
      <p:sp>
        <p:nvSpPr>
          <p:cNvPr id="42" name="Title 3">
            <a:extLst>
              <a:ext uri="{FF2B5EF4-FFF2-40B4-BE49-F238E27FC236}">
                <a16:creationId xmlns:a16="http://schemas.microsoft.com/office/drawing/2014/main" id="{F52167CF-7E05-4C12-A5CB-F1445BDD4CF6}"/>
              </a:ext>
            </a:extLst>
          </p:cNvPr>
          <p:cNvSpPr txBox="1">
            <a:spLocks/>
          </p:cNvSpPr>
          <p:nvPr/>
        </p:nvSpPr>
        <p:spPr>
          <a:xfrm>
            <a:off x="718370" y="1093909"/>
            <a:ext cx="10650708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Varför fortsätter ungdomar att spela fotboll?</a:t>
            </a:r>
            <a:br>
              <a:rPr kumimoji="0" lang="sv-SE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Exempel</a:t>
            </a:r>
          </a:p>
        </p:txBody>
      </p:sp>
      <p:sp>
        <p:nvSpPr>
          <p:cNvPr id="29" name="Platshållare för text 6">
            <a:extLst>
              <a:ext uri="{FF2B5EF4-FFF2-40B4-BE49-F238E27FC236}">
                <a16:creationId xmlns:a16="http://schemas.microsoft.com/office/drawing/2014/main" id="{58922185-A6D9-466B-80A9-AC7FDAC53F3A}"/>
              </a:ext>
            </a:extLst>
          </p:cNvPr>
          <p:cNvSpPr txBox="1">
            <a:spLocks/>
          </p:cNvSpPr>
          <p:nvPr/>
        </p:nvSpPr>
        <p:spPr>
          <a:xfrm>
            <a:off x="2101950" y="2929431"/>
            <a:ext cx="3994050" cy="99913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198000" indent="-1980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94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92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90000" indent="-198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200" b="1" dirty="0">
                <a:solidFill>
                  <a:schemeClr val="accent2"/>
                </a:solidFill>
              </a:rPr>
              <a:t>UPPLEVELSE</a:t>
            </a:r>
            <a:r>
              <a:rPr lang="sv-SE" dirty="0">
                <a:solidFill>
                  <a:schemeClr val="bg1"/>
                </a:solidFill>
              </a:rPr>
              <a:t> 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Spelarens motivation och utveckling</a:t>
            </a:r>
            <a:endParaRPr lang="sv-SE" sz="4800" dirty="0">
              <a:solidFill>
                <a:schemeClr val="bg1"/>
              </a:solidFill>
            </a:endParaRPr>
          </a:p>
          <a:p>
            <a:endParaRPr lang="sv-SE" sz="3200" dirty="0">
              <a:solidFill>
                <a:schemeClr val="bg1"/>
              </a:solidFill>
            </a:endParaRPr>
          </a:p>
          <a:p>
            <a:endParaRPr lang="sv-SE" sz="3200" dirty="0">
              <a:solidFill>
                <a:schemeClr val="bg1"/>
              </a:solidFill>
            </a:endParaRPr>
          </a:p>
        </p:txBody>
      </p:sp>
      <p:sp>
        <p:nvSpPr>
          <p:cNvPr id="45" name="Platshållare för text 6">
            <a:extLst>
              <a:ext uri="{FF2B5EF4-FFF2-40B4-BE49-F238E27FC236}">
                <a16:creationId xmlns:a16="http://schemas.microsoft.com/office/drawing/2014/main" id="{00D2945C-FFED-41E2-8630-F05FA808DFA3}"/>
              </a:ext>
            </a:extLst>
          </p:cNvPr>
          <p:cNvSpPr txBox="1">
            <a:spLocks/>
          </p:cNvSpPr>
          <p:nvPr/>
        </p:nvSpPr>
        <p:spPr>
          <a:xfrm>
            <a:off x="5914784" y="5469286"/>
            <a:ext cx="5272816" cy="12491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Ekonomiska förutsättningar</a:t>
            </a:r>
          </a:p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Möjligheter att ta sig till träningen</a:t>
            </a:r>
            <a:endParaRPr lang="sv-SE" sz="1600">
              <a:solidFill>
                <a:schemeClr val="bg1"/>
              </a:solidFill>
              <a:latin typeface="+mj-lt"/>
              <a:cs typeface="Calibri"/>
            </a:endParaRPr>
          </a:p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Aktiv inom flera idrotter</a:t>
            </a:r>
            <a:endParaRPr lang="sv-SE" sz="1600">
              <a:solidFill>
                <a:schemeClr val="bg1"/>
              </a:solidFill>
              <a:latin typeface="+mj-lt"/>
              <a:cs typeface="Calibri"/>
            </a:endParaRPr>
          </a:p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Föreningens möjligheter att ta hand om spelaren</a:t>
            </a:r>
            <a:endParaRPr lang="sv-SE" sz="160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46" name="Platshållare för text 6">
            <a:extLst>
              <a:ext uri="{FF2B5EF4-FFF2-40B4-BE49-F238E27FC236}">
                <a16:creationId xmlns:a16="http://schemas.microsoft.com/office/drawing/2014/main" id="{025EEC50-8877-4D19-8D85-69C65BDDF877}"/>
              </a:ext>
            </a:extLst>
          </p:cNvPr>
          <p:cNvSpPr txBox="1">
            <a:spLocks/>
          </p:cNvSpPr>
          <p:nvPr/>
        </p:nvSpPr>
        <p:spPr>
          <a:xfrm>
            <a:off x="5914783" y="2646765"/>
            <a:ext cx="5957402" cy="1071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Det upplevs roligt att träna och spela matcher</a:t>
            </a:r>
          </a:p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Har kul tillsammans med andra i laget / kompisar finns i laget</a:t>
            </a:r>
          </a:p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Positiva relationer med tränare </a:t>
            </a:r>
          </a:p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Upplever att man utvecklas som spelare och människa	</a:t>
            </a:r>
          </a:p>
        </p:txBody>
      </p:sp>
      <p:sp>
        <p:nvSpPr>
          <p:cNvPr id="47" name="Platshållare för text 6">
            <a:extLst>
              <a:ext uri="{FF2B5EF4-FFF2-40B4-BE49-F238E27FC236}">
                <a16:creationId xmlns:a16="http://schemas.microsoft.com/office/drawing/2014/main" id="{4BD0B263-31E2-4C7E-B0C5-B8E806873075}"/>
              </a:ext>
            </a:extLst>
          </p:cNvPr>
          <p:cNvSpPr txBox="1">
            <a:spLocks/>
          </p:cNvSpPr>
          <p:nvPr/>
        </p:nvSpPr>
        <p:spPr>
          <a:xfrm>
            <a:off x="5914783" y="4128117"/>
            <a:ext cx="5801156" cy="1121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Stag Sans Book" panose="020B05030400000200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Skadeförebyggande träning</a:t>
            </a:r>
          </a:p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Tillräcklig vila och kost i relation till träning</a:t>
            </a:r>
          </a:p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Får stöd under rehabilitering</a:t>
            </a:r>
          </a:p>
          <a:p>
            <a:pPr marL="285750" indent="-285750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bg1"/>
                </a:solidFill>
                <a:latin typeface="+mj-lt"/>
              </a:rPr>
              <a:t>God psykisk hälsa</a:t>
            </a:r>
          </a:p>
        </p:txBody>
      </p:sp>
      <p:cxnSp>
        <p:nvCxnSpPr>
          <p:cNvPr id="48" name="Rak 2">
            <a:extLst>
              <a:ext uri="{FF2B5EF4-FFF2-40B4-BE49-F238E27FC236}">
                <a16:creationId xmlns:a16="http://schemas.microsoft.com/office/drawing/2014/main" id="{2ABD12F1-26ED-4029-8A47-14C8436E22A6}"/>
              </a:ext>
            </a:extLst>
          </p:cNvPr>
          <p:cNvCxnSpPr>
            <a:cxnSpLocks/>
          </p:cNvCxnSpPr>
          <p:nvPr/>
        </p:nvCxnSpPr>
        <p:spPr>
          <a:xfrm>
            <a:off x="5789164" y="2624984"/>
            <a:ext cx="0" cy="1093277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k 17">
            <a:extLst>
              <a:ext uri="{FF2B5EF4-FFF2-40B4-BE49-F238E27FC236}">
                <a16:creationId xmlns:a16="http://schemas.microsoft.com/office/drawing/2014/main" id="{15157BA5-92C9-490B-8B5A-C87851FBDEC5}"/>
              </a:ext>
            </a:extLst>
          </p:cNvPr>
          <p:cNvCxnSpPr>
            <a:cxnSpLocks/>
          </p:cNvCxnSpPr>
          <p:nvPr/>
        </p:nvCxnSpPr>
        <p:spPr>
          <a:xfrm>
            <a:off x="5789164" y="5469286"/>
            <a:ext cx="0" cy="1093277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k 18">
            <a:extLst>
              <a:ext uri="{FF2B5EF4-FFF2-40B4-BE49-F238E27FC236}">
                <a16:creationId xmlns:a16="http://schemas.microsoft.com/office/drawing/2014/main" id="{8928A83B-4E54-4BD8-91E0-62C580D07064}"/>
              </a:ext>
            </a:extLst>
          </p:cNvPr>
          <p:cNvCxnSpPr>
            <a:cxnSpLocks/>
          </p:cNvCxnSpPr>
          <p:nvPr/>
        </p:nvCxnSpPr>
        <p:spPr>
          <a:xfrm>
            <a:off x="5788146" y="4042659"/>
            <a:ext cx="0" cy="1093277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upp 50">
            <a:extLst>
              <a:ext uri="{FF2B5EF4-FFF2-40B4-BE49-F238E27FC236}">
                <a16:creationId xmlns:a16="http://schemas.microsoft.com/office/drawing/2014/main" id="{49C05803-1B9C-4427-93F5-21C61AC09BE2}"/>
              </a:ext>
            </a:extLst>
          </p:cNvPr>
          <p:cNvGrpSpPr/>
          <p:nvPr/>
        </p:nvGrpSpPr>
        <p:grpSpPr>
          <a:xfrm>
            <a:off x="841949" y="2728063"/>
            <a:ext cx="1080000" cy="1080000"/>
            <a:chOff x="669836" y="1644277"/>
            <a:chExt cx="1080000" cy="1080000"/>
          </a:xfrm>
        </p:grpSpPr>
        <p:sp>
          <p:nvSpPr>
            <p:cNvPr id="52" name="Ellips 51">
              <a:extLst>
                <a:ext uri="{FF2B5EF4-FFF2-40B4-BE49-F238E27FC236}">
                  <a16:creationId xmlns:a16="http://schemas.microsoft.com/office/drawing/2014/main" id="{0729CD0A-E516-4772-8ADD-DE0EEFE3BA50}"/>
                </a:ext>
              </a:extLst>
            </p:cNvPr>
            <p:cNvSpPr/>
            <p:nvPr/>
          </p:nvSpPr>
          <p:spPr>
            <a:xfrm>
              <a:off x="669836" y="1644277"/>
              <a:ext cx="1080000" cy="1080000"/>
            </a:xfrm>
            <a:prstGeom prst="ellipse">
              <a:avLst/>
            </a:prstGeom>
            <a:noFill/>
            <a:ln>
              <a:solidFill>
                <a:srgbClr val="FBCA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Ellips 52">
              <a:extLst>
                <a:ext uri="{FF2B5EF4-FFF2-40B4-BE49-F238E27FC236}">
                  <a16:creationId xmlns:a16="http://schemas.microsoft.com/office/drawing/2014/main" id="{2AE6833D-7BC6-4C45-8230-7BAEF6F6879E}"/>
                </a:ext>
              </a:extLst>
            </p:cNvPr>
            <p:cNvSpPr/>
            <p:nvPr/>
          </p:nvSpPr>
          <p:spPr>
            <a:xfrm>
              <a:off x="849836" y="1824277"/>
              <a:ext cx="720000" cy="720000"/>
            </a:xfrm>
            <a:prstGeom prst="ellipse">
              <a:avLst/>
            </a:prstGeom>
            <a:noFill/>
            <a:ln>
              <a:solidFill>
                <a:srgbClr val="FBCA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Ellips 53">
              <a:extLst>
                <a:ext uri="{FF2B5EF4-FFF2-40B4-BE49-F238E27FC236}">
                  <a16:creationId xmlns:a16="http://schemas.microsoft.com/office/drawing/2014/main" id="{9A29171B-4153-4FD7-8FAF-C1A28BB345D3}"/>
                </a:ext>
              </a:extLst>
            </p:cNvPr>
            <p:cNvSpPr/>
            <p:nvPr/>
          </p:nvSpPr>
          <p:spPr>
            <a:xfrm>
              <a:off x="1029836" y="2004277"/>
              <a:ext cx="360000" cy="36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BCA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5" name="Grupp 54">
            <a:extLst>
              <a:ext uri="{FF2B5EF4-FFF2-40B4-BE49-F238E27FC236}">
                <a16:creationId xmlns:a16="http://schemas.microsoft.com/office/drawing/2014/main" id="{3C6B5444-4CB2-4FD0-AD69-A6DF21443A19}"/>
              </a:ext>
            </a:extLst>
          </p:cNvPr>
          <p:cNvGrpSpPr/>
          <p:nvPr/>
        </p:nvGrpSpPr>
        <p:grpSpPr>
          <a:xfrm>
            <a:off x="846100" y="4063562"/>
            <a:ext cx="1080000" cy="1080000"/>
            <a:chOff x="301814" y="3572408"/>
            <a:chExt cx="1080000" cy="1080000"/>
          </a:xfrm>
        </p:grpSpPr>
        <p:sp>
          <p:nvSpPr>
            <p:cNvPr id="56" name="Ellips 55">
              <a:extLst>
                <a:ext uri="{FF2B5EF4-FFF2-40B4-BE49-F238E27FC236}">
                  <a16:creationId xmlns:a16="http://schemas.microsoft.com/office/drawing/2014/main" id="{AEA6C0AD-E240-47E0-9FED-5223643BE189}"/>
                </a:ext>
              </a:extLst>
            </p:cNvPr>
            <p:cNvSpPr/>
            <p:nvPr/>
          </p:nvSpPr>
          <p:spPr>
            <a:xfrm>
              <a:off x="481814" y="3752408"/>
              <a:ext cx="720000" cy="72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7" name="Ellips 56">
              <a:extLst>
                <a:ext uri="{FF2B5EF4-FFF2-40B4-BE49-F238E27FC236}">
                  <a16:creationId xmlns:a16="http://schemas.microsoft.com/office/drawing/2014/main" id="{A545102F-C86D-47DE-A731-88F9E91001BC}"/>
                </a:ext>
              </a:extLst>
            </p:cNvPr>
            <p:cNvSpPr/>
            <p:nvPr/>
          </p:nvSpPr>
          <p:spPr>
            <a:xfrm>
              <a:off x="301814" y="3572408"/>
              <a:ext cx="1080000" cy="10800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8" name="Ellips 57">
              <a:extLst>
                <a:ext uri="{FF2B5EF4-FFF2-40B4-BE49-F238E27FC236}">
                  <a16:creationId xmlns:a16="http://schemas.microsoft.com/office/drawing/2014/main" id="{68B3D376-8831-4730-ABE0-537293ED11D7}"/>
                </a:ext>
              </a:extLst>
            </p:cNvPr>
            <p:cNvSpPr/>
            <p:nvPr/>
          </p:nvSpPr>
          <p:spPr>
            <a:xfrm>
              <a:off x="661814" y="393240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9" name="Grupp 58">
            <a:extLst>
              <a:ext uri="{FF2B5EF4-FFF2-40B4-BE49-F238E27FC236}">
                <a16:creationId xmlns:a16="http://schemas.microsoft.com/office/drawing/2014/main" id="{281FAF6C-B639-492E-B080-10DF4F7F37DB}"/>
              </a:ext>
            </a:extLst>
          </p:cNvPr>
          <p:cNvGrpSpPr/>
          <p:nvPr/>
        </p:nvGrpSpPr>
        <p:grpSpPr>
          <a:xfrm>
            <a:off x="841949" y="5399061"/>
            <a:ext cx="1080000" cy="1080000"/>
            <a:chOff x="301814" y="5415798"/>
            <a:chExt cx="1080000" cy="1080000"/>
          </a:xfrm>
        </p:grpSpPr>
        <p:sp>
          <p:nvSpPr>
            <p:cNvPr id="60" name="Ellips 59">
              <a:extLst>
                <a:ext uri="{FF2B5EF4-FFF2-40B4-BE49-F238E27FC236}">
                  <a16:creationId xmlns:a16="http://schemas.microsoft.com/office/drawing/2014/main" id="{ED7E37A4-24E2-4659-96EA-45CBB0030638}"/>
                </a:ext>
              </a:extLst>
            </p:cNvPr>
            <p:cNvSpPr/>
            <p:nvPr/>
          </p:nvSpPr>
          <p:spPr>
            <a:xfrm>
              <a:off x="301814" y="5415798"/>
              <a:ext cx="1080000" cy="108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BCA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61" name="Grupp 60">
              <a:extLst>
                <a:ext uri="{FF2B5EF4-FFF2-40B4-BE49-F238E27FC236}">
                  <a16:creationId xmlns:a16="http://schemas.microsoft.com/office/drawing/2014/main" id="{14456F45-02D4-4B43-9462-99E13375DE0B}"/>
                </a:ext>
              </a:extLst>
            </p:cNvPr>
            <p:cNvGrpSpPr/>
            <p:nvPr/>
          </p:nvGrpSpPr>
          <p:grpSpPr>
            <a:xfrm>
              <a:off x="481814" y="5595798"/>
              <a:ext cx="720000" cy="720000"/>
              <a:chOff x="849836" y="1824277"/>
              <a:chExt cx="720000" cy="720000"/>
            </a:xfrm>
            <a:solidFill>
              <a:schemeClr val="accent1"/>
            </a:solidFill>
          </p:grpSpPr>
          <p:sp>
            <p:nvSpPr>
              <p:cNvPr id="62" name="Ellips 61">
                <a:extLst>
                  <a:ext uri="{FF2B5EF4-FFF2-40B4-BE49-F238E27FC236}">
                    <a16:creationId xmlns:a16="http://schemas.microsoft.com/office/drawing/2014/main" id="{0865F519-08F8-4EF6-B7A4-2CE959FEB822}"/>
                  </a:ext>
                </a:extLst>
              </p:cNvPr>
              <p:cNvSpPr/>
              <p:nvPr/>
            </p:nvSpPr>
            <p:spPr>
              <a:xfrm>
                <a:off x="849836" y="1824277"/>
                <a:ext cx="720000" cy="720000"/>
              </a:xfrm>
              <a:prstGeom prst="ellipse">
                <a:avLst/>
              </a:prstGeom>
              <a:grpFill/>
              <a:ln>
                <a:solidFill>
                  <a:srgbClr val="FBCA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3" name="Ellips 62">
                <a:extLst>
                  <a:ext uri="{FF2B5EF4-FFF2-40B4-BE49-F238E27FC236}">
                    <a16:creationId xmlns:a16="http://schemas.microsoft.com/office/drawing/2014/main" id="{7FD3A271-D433-40B4-814D-80EAC71E9633}"/>
                  </a:ext>
                </a:extLst>
              </p:cNvPr>
              <p:cNvSpPr/>
              <p:nvPr/>
            </p:nvSpPr>
            <p:spPr>
              <a:xfrm>
                <a:off x="1029836" y="2004277"/>
                <a:ext cx="360000" cy="360000"/>
              </a:xfrm>
              <a:prstGeom prst="ellipse">
                <a:avLst/>
              </a:prstGeom>
              <a:grpFill/>
              <a:ln>
                <a:solidFill>
                  <a:srgbClr val="FBCA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sp>
        <p:nvSpPr>
          <p:cNvPr id="64" name="Platshållare för text 6">
            <a:extLst>
              <a:ext uri="{FF2B5EF4-FFF2-40B4-BE49-F238E27FC236}">
                <a16:creationId xmlns:a16="http://schemas.microsoft.com/office/drawing/2014/main" id="{F6B57DD7-1616-4CBF-9621-B3796D38DCBB}"/>
              </a:ext>
            </a:extLst>
          </p:cNvPr>
          <p:cNvSpPr txBox="1">
            <a:spLocks/>
          </p:cNvSpPr>
          <p:nvPr/>
        </p:nvSpPr>
        <p:spPr>
          <a:xfrm>
            <a:off x="2106101" y="4260389"/>
            <a:ext cx="3989900" cy="8801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Stag Sans Book" panose="020B05030400000200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200" b="1">
                <a:solidFill>
                  <a:schemeClr val="accent2"/>
                </a:solidFill>
                <a:latin typeface="+mn-lt"/>
              </a:rPr>
              <a:t>VÄLMÅENDE</a:t>
            </a:r>
            <a:br>
              <a:rPr lang="sv-SE" sz="4000">
                <a:solidFill>
                  <a:schemeClr val="bg1"/>
                </a:solidFill>
                <a:latin typeface="+mn-lt"/>
              </a:rPr>
            </a:br>
            <a:r>
              <a:rPr lang="sv-SE">
                <a:solidFill>
                  <a:schemeClr val="bg1"/>
                </a:solidFill>
                <a:latin typeface="+mn-lt"/>
              </a:rPr>
              <a:t>Skador och hälsa</a:t>
            </a:r>
          </a:p>
        </p:txBody>
      </p:sp>
      <p:sp>
        <p:nvSpPr>
          <p:cNvPr id="65" name="Platshållare för text 6">
            <a:extLst>
              <a:ext uri="{FF2B5EF4-FFF2-40B4-BE49-F238E27FC236}">
                <a16:creationId xmlns:a16="http://schemas.microsoft.com/office/drawing/2014/main" id="{33DB7AE6-6011-4DB6-ADAB-90599EB9607A}"/>
              </a:ext>
            </a:extLst>
          </p:cNvPr>
          <p:cNvSpPr txBox="1">
            <a:spLocks/>
          </p:cNvSpPr>
          <p:nvPr/>
        </p:nvSpPr>
        <p:spPr>
          <a:xfrm>
            <a:off x="2101950" y="5472387"/>
            <a:ext cx="3616021" cy="109327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Stag Sans Book" panose="020B05030400000200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200" b="1">
                <a:solidFill>
                  <a:schemeClr val="accent2"/>
                </a:solidFill>
                <a:latin typeface="+mn-lt"/>
              </a:rPr>
              <a:t>FÖRUTSÄTTNINGAR</a:t>
            </a:r>
            <a:br>
              <a:rPr lang="sv-SE" sz="3200">
                <a:solidFill>
                  <a:schemeClr val="bg1"/>
                </a:solidFill>
                <a:latin typeface="+mn-lt"/>
              </a:rPr>
            </a:br>
            <a:r>
              <a:rPr lang="sv-SE">
                <a:solidFill>
                  <a:schemeClr val="bg1"/>
                </a:solidFill>
                <a:latin typeface="+mn-lt"/>
              </a:rPr>
              <a:t>Möjligheter att hålla på med fotboll</a:t>
            </a:r>
            <a:endParaRPr lang="sv-SE" sz="3200">
              <a:solidFill>
                <a:schemeClr val="bg1"/>
              </a:solidFill>
              <a:latin typeface="+mn-lt"/>
            </a:endParaRPr>
          </a:p>
          <a:p>
            <a:endParaRPr lang="sv-SE" sz="3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460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SvFF">
  <a:themeElements>
    <a:clrScheme name="SvF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293"/>
      </a:accent1>
      <a:accent2>
        <a:srgbClr val="FECB00"/>
      </a:accent2>
      <a:accent3>
        <a:srgbClr val="63B9E9"/>
      </a:accent3>
      <a:accent4>
        <a:srgbClr val="449DD7"/>
      </a:accent4>
      <a:accent5>
        <a:srgbClr val="0085C8"/>
      </a:accent5>
      <a:accent6>
        <a:srgbClr val="00345C"/>
      </a:accent6>
      <a:hlink>
        <a:srgbClr val="0563C1"/>
      </a:hlink>
      <a:folHlink>
        <a:srgbClr val="954F72"/>
      </a:folHlink>
    </a:clrScheme>
    <a:fontScheme name="SvF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vFF.potx" id="{B49ACCD2-D1FB-4819-B8EF-FFA6BFD65DE4}" vid="{1B5A380B-8C24-4C83-847F-C84D08391F0E}"/>
    </a:ext>
  </a:extLst>
</a:theme>
</file>

<file path=ppt/theme/theme2.xml><?xml version="1.0" encoding="utf-8"?>
<a:theme xmlns:a="http://schemas.openxmlformats.org/drawingml/2006/main" name="1_SvFF">
  <a:themeElements>
    <a:clrScheme name="SvF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293"/>
      </a:accent1>
      <a:accent2>
        <a:srgbClr val="FECB00"/>
      </a:accent2>
      <a:accent3>
        <a:srgbClr val="63B9E9"/>
      </a:accent3>
      <a:accent4>
        <a:srgbClr val="449DD7"/>
      </a:accent4>
      <a:accent5>
        <a:srgbClr val="0085C8"/>
      </a:accent5>
      <a:accent6>
        <a:srgbClr val="00345C"/>
      </a:accent6>
      <a:hlink>
        <a:srgbClr val="0563C1"/>
      </a:hlink>
      <a:folHlink>
        <a:srgbClr val="954F72"/>
      </a:folHlink>
    </a:clrScheme>
    <a:fontScheme name="SvF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vFF.potx" id="{B49ACCD2-D1FB-4819-B8EF-FFA6BFD65DE4}" vid="{1B5A380B-8C24-4C83-847F-C84D08391F0E}"/>
    </a:ext>
  </a:extLst>
</a:theme>
</file>

<file path=ppt/theme/theme3.xml><?xml version="1.0" encoding="utf-8"?>
<a:theme xmlns:a="http://schemas.openxmlformats.org/drawingml/2006/main" name="2_SvFF">
  <a:themeElements>
    <a:clrScheme name="SvF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293"/>
      </a:accent1>
      <a:accent2>
        <a:srgbClr val="FECB00"/>
      </a:accent2>
      <a:accent3>
        <a:srgbClr val="63B9E9"/>
      </a:accent3>
      <a:accent4>
        <a:srgbClr val="449DD7"/>
      </a:accent4>
      <a:accent5>
        <a:srgbClr val="0085C8"/>
      </a:accent5>
      <a:accent6>
        <a:srgbClr val="00345C"/>
      </a:accent6>
      <a:hlink>
        <a:srgbClr val="0563C1"/>
      </a:hlink>
      <a:folHlink>
        <a:srgbClr val="954F72"/>
      </a:folHlink>
    </a:clrScheme>
    <a:fontScheme name="SvF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vFF.potx" id="{B49ACCD2-D1FB-4819-B8EF-FFA6BFD65DE4}" vid="{1B5A380B-8C24-4C83-847F-C84D08391F0E}"/>
    </a:ext>
  </a:extLst>
</a:theme>
</file>

<file path=ppt/theme/theme4.xml><?xml version="1.0" encoding="utf-8"?>
<a:theme xmlns:a="http://schemas.openxmlformats.org/drawingml/2006/main" name="6_SvFF">
  <a:themeElements>
    <a:clrScheme name="SvF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293"/>
      </a:accent1>
      <a:accent2>
        <a:srgbClr val="FECB00"/>
      </a:accent2>
      <a:accent3>
        <a:srgbClr val="63B9E9"/>
      </a:accent3>
      <a:accent4>
        <a:srgbClr val="449DD7"/>
      </a:accent4>
      <a:accent5>
        <a:srgbClr val="0085C8"/>
      </a:accent5>
      <a:accent6>
        <a:srgbClr val="00345C"/>
      </a:accent6>
      <a:hlink>
        <a:srgbClr val="0563C1"/>
      </a:hlink>
      <a:folHlink>
        <a:srgbClr val="954F72"/>
      </a:folHlink>
    </a:clrScheme>
    <a:fontScheme name="SvF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vFF.potx" id="{B49ACCD2-D1FB-4819-B8EF-FFA6BFD65DE4}" vid="{1B5A380B-8C24-4C83-847F-C84D08391F0E}"/>
    </a:ext>
  </a:extLst>
</a:theme>
</file>

<file path=ppt/theme/theme5.xml><?xml version="1.0" encoding="utf-8"?>
<a:theme xmlns:a="http://schemas.openxmlformats.org/drawingml/2006/main" name="Office-tema">
  <a:themeElements>
    <a:clrScheme name="SvFF">
      <a:dk1>
        <a:srgbClr val="005193"/>
      </a:dk1>
      <a:lt1>
        <a:srgbClr val="FFFFFF"/>
      </a:lt1>
      <a:dk2>
        <a:srgbClr val="FECB00"/>
      </a:dk2>
      <a:lt2>
        <a:srgbClr val="63B9E9"/>
      </a:lt2>
      <a:accent1>
        <a:srgbClr val="449DD7"/>
      </a:accent1>
      <a:accent2>
        <a:srgbClr val="0085C8"/>
      </a:accent2>
      <a:accent3>
        <a:srgbClr val="00345C"/>
      </a:accent3>
      <a:accent4>
        <a:srgbClr val="DADADA"/>
      </a:accent4>
      <a:accent5>
        <a:srgbClr val="706F6F"/>
      </a:accent5>
      <a:accent6>
        <a:srgbClr val="479A36"/>
      </a:accent6>
      <a:hlink>
        <a:srgbClr val="FECB00"/>
      </a:hlink>
      <a:folHlink>
        <a:srgbClr val="63B9E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Stag Sans Book" panose="020B0503040000020004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Presentation3" id="{5D3819F7-452C-AC46-842A-02CFE30F42DD}" vid="{B21C999E-7557-204D-8FDB-1724027ECCF7}"/>
    </a:ext>
  </a:extLst>
</a:theme>
</file>

<file path=ppt/theme/theme6.xml><?xml version="1.0" encoding="utf-8"?>
<a:theme xmlns:a="http://schemas.openxmlformats.org/drawingml/2006/main" name="3_SvFF">
  <a:themeElements>
    <a:clrScheme name="SvF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293"/>
      </a:accent1>
      <a:accent2>
        <a:srgbClr val="FECB00"/>
      </a:accent2>
      <a:accent3>
        <a:srgbClr val="63B9E9"/>
      </a:accent3>
      <a:accent4>
        <a:srgbClr val="449DD7"/>
      </a:accent4>
      <a:accent5>
        <a:srgbClr val="0085C8"/>
      </a:accent5>
      <a:accent6>
        <a:srgbClr val="00345C"/>
      </a:accent6>
      <a:hlink>
        <a:srgbClr val="0563C1"/>
      </a:hlink>
      <a:folHlink>
        <a:srgbClr val="954F72"/>
      </a:folHlink>
    </a:clrScheme>
    <a:fontScheme name="SvF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vFF.potx" id="{B49ACCD2-D1FB-4819-B8EF-FFA6BFD65DE4}" vid="{1B5A380B-8C24-4C83-847F-C84D08391F0E}"/>
    </a:ext>
  </a:extLst>
</a:theme>
</file>

<file path=ppt/theme/theme7.xml><?xml version="1.0" encoding="utf-8"?>
<a:theme xmlns:a="http://schemas.openxmlformats.org/drawingml/2006/main" name="4_SvFF">
  <a:themeElements>
    <a:clrScheme name="SvF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293"/>
      </a:accent1>
      <a:accent2>
        <a:srgbClr val="FECB00"/>
      </a:accent2>
      <a:accent3>
        <a:srgbClr val="63B9E9"/>
      </a:accent3>
      <a:accent4>
        <a:srgbClr val="449DD7"/>
      </a:accent4>
      <a:accent5>
        <a:srgbClr val="0085C8"/>
      </a:accent5>
      <a:accent6>
        <a:srgbClr val="00345C"/>
      </a:accent6>
      <a:hlink>
        <a:srgbClr val="0563C1"/>
      </a:hlink>
      <a:folHlink>
        <a:srgbClr val="954F72"/>
      </a:folHlink>
    </a:clrScheme>
    <a:fontScheme name="SvF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vFF.potx" id="{B49ACCD2-D1FB-4819-B8EF-FFA6BFD65DE4}" vid="{1B5A380B-8C24-4C83-847F-C84D08391F0E}"/>
    </a:ext>
  </a:extLst>
</a:theme>
</file>

<file path=ppt/theme/theme8.xml><?xml version="1.0" encoding="utf-8"?>
<a:theme xmlns:a="http://schemas.openxmlformats.org/drawingml/2006/main" name="Office-tema">
  <a:themeElements>
    <a:clrScheme name="SvF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293"/>
      </a:accent1>
      <a:accent2>
        <a:srgbClr val="FECB00"/>
      </a:accent2>
      <a:accent3>
        <a:srgbClr val="63B9E9"/>
      </a:accent3>
      <a:accent4>
        <a:srgbClr val="449DD7"/>
      </a:accent4>
      <a:accent5>
        <a:srgbClr val="0085C8"/>
      </a:accent5>
      <a:accent6>
        <a:srgbClr val="00345C"/>
      </a:accent6>
      <a:hlink>
        <a:srgbClr val="0563C1"/>
      </a:hlink>
      <a:folHlink>
        <a:srgbClr val="954F72"/>
      </a:folHlink>
    </a:clrScheme>
    <a:fontScheme name="SvF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tema">
  <a:themeElements>
    <a:clrScheme name="SvF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293"/>
      </a:accent1>
      <a:accent2>
        <a:srgbClr val="FECB00"/>
      </a:accent2>
      <a:accent3>
        <a:srgbClr val="63B9E9"/>
      </a:accent3>
      <a:accent4>
        <a:srgbClr val="449DD7"/>
      </a:accent4>
      <a:accent5>
        <a:srgbClr val="0085C8"/>
      </a:accent5>
      <a:accent6>
        <a:srgbClr val="00345C"/>
      </a:accent6>
      <a:hlink>
        <a:srgbClr val="0563C1"/>
      </a:hlink>
      <a:folHlink>
        <a:srgbClr val="954F72"/>
      </a:folHlink>
    </a:clrScheme>
    <a:fontScheme name="SvF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vFF">
    <a:dk1>
      <a:srgbClr val="005193"/>
    </a:dk1>
    <a:lt1>
      <a:srgbClr val="FFFFFF"/>
    </a:lt1>
    <a:dk2>
      <a:srgbClr val="FECB00"/>
    </a:dk2>
    <a:lt2>
      <a:srgbClr val="63B9E9"/>
    </a:lt2>
    <a:accent1>
      <a:srgbClr val="449DD7"/>
    </a:accent1>
    <a:accent2>
      <a:srgbClr val="0085C8"/>
    </a:accent2>
    <a:accent3>
      <a:srgbClr val="00345C"/>
    </a:accent3>
    <a:accent4>
      <a:srgbClr val="DADADA"/>
    </a:accent4>
    <a:accent5>
      <a:srgbClr val="706F6F"/>
    </a:accent5>
    <a:accent6>
      <a:srgbClr val="479A36"/>
    </a:accent6>
    <a:hlink>
      <a:srgbClr val="FECB00"/>
    </a:hlink>
    <a:folHlink>
      <a:srgbClr val="63B9E9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7351416969204893E1D7273FE76F25" ma:contentTypeVersion="13" ma:contentTypeDescription="Skapa ett nytt dokument." ma:contentTypeScope="" ma:versionID="4bbf893c36a0ff6d1c8ace05cb656dae">
  <xsd:schema xmlns:xsd="http://www.w3.org/2001/XMLSchema" xmlns:xs="http://www.w3.org/2001/XMLSchema" xmlns:p="http://schemas.microsoft.com/office/2006/metadata/properties" xmlns:ns2="a5d71c40-3ebf-4ee9-8bd0-77bb0290f579" xmlns:ns3="fee30d89-2ae6-4599-981d-252de47a4023" targetNamespace="http://schemas.microsoft.com/office/2006/metadata/properties" ma:root="true" ma:fieldsID="10b01e508f6711b5a459829e59f6bd8a" ns2:_="" ns3:_="">
    <xsd:import namespace="a5d71c40-3ebf-4ee9-8bd0-77bb0290f579"/>
    <xsd:import namespace="fee30d89-2ae6-4599-981d-252de47a40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71c40-3ebf-4ee9-8bd0-77bb0290f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30d89-2ae6-4599-981d-252de47a402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4C001A-4CB4-48CC-BA8B-483974017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d71c40-3ebf-4ee9-8bd0-77bb0290f579"/>
    <ds:schemaRef ds:uri="fee30d89-2ae6-4599-981d-252de47a40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826D1D-BB4C-4B15-BB53-A1B5DA6415F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ee30d89-2ae6-4599-981d-252de47a4023"/>
    <ds:schemaRef ds:uri="http://purl.org/dc/elements/1.1/"/>
    <ds:schemaRef ds:uri="http://schemas.microsoft.com/office/2006/metadata/properties"/>
    <ds:schemaRef ds:uri="a5d71c40-3ebf-4ee9-8bd0-77bb0290f57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94A37C3-BE18-40A6-B515-8575EDFF32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SvFF</Template>
  <TotalTime>7093</TotalTime>
  <Words>2344</Words>
  <Application>Microsoft Office PowerPoint</Application>
  <PresentationFormat>Bredbild</PresentationFormat>
  <Paragraphs>323</Paragraphs>
  <Slides>25</Slides>
  <Notes>25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7</vt:i4>
      </vt:variant>
      <vt:variant>
        <vt:lpstr>Bildrubriker</vt:lpstr>
      </vt:variant>
      <vt:variant>
        <vt:i4>25</vt:i4>
      </vt:variant>
    </vt:vector>
  </HeadingPairs>
  <TitlesOfParts>
    <vt:vector size="38" baseType="lpstr">
      <vt:lpstr>Arial</vt:lpstr>
      <vt:lpstr>Calibri</vt:lpstr>
      <vt:lpstr>Gill Sans</vt:lpstr>
      <vt:lpstr>Stag Sans Book</vt:lpstr>
      <vt:lpstr>Stag Sans Semibold</vt:lpstr>
      <vt:lpstr>SvFF Trim Condensed</vt:lpstr>
      <vt:lpstr>SvFF</vt:lpstr>
      <vt:lpstr>1_SvFF</vt:lpstr>
      <vt:lpstr>2_SvFF</vt:lpstr>
      <vt:lpstr>6_SvFF</vt:lpstr>
      <vt:lpstr>Office-tema</vt:lpstr>
      <vt:lpstr>3_SvFF</vt:lpstr>
      <vt:lpstr>4_SvFF</vt:lpstr>
      <vt:lpstr>Nationella spelformer 11 mot 11</vt:lpstr>
      <vt:lpstr>Presentation</vt:lpstr>
      <vt:lpstr>Dagordning</vt:lpstr>
      <vt:lpstr>SvFF:s utbildningsmaterial</vt:lpstr>
      <vt:lpstr>Fotbollens spela, lek och lär</vt:lpstr>
      <vt:lpstr>Samtala och reflektera</vt:lpstr>
      <vt:lpstr>Spelarutbildningsplanen </vt:lpstr>
      <vt:lpstr>Ledarskap</vt:lpstr>
      <vt:lpstr>PowerPoint-presentation</vt:lpstr>
      <vt:lpstr>Avslutsprocessen</vt:lpstr>
      <vt:lpstr>Match</vt:lpstr>
      <vt:lpstr>Spelformen 11 mot 11</vt:lpstr>
      <vt:lpstr>PowerPoint-presentation</vt:lpstr>
      <vt:lpstr>Spelet 11 mot 11</vt:lpstr>
      <vt:lpstr>Samtala och reflektera</vt:lpstr>
      <vt:lpstr>Träning</vt:lpstr>
      <vt:lpstr>Exempelträningar</vt:lpstr>
      <vt:lpstr>Tips till träning</vt:lpstr>
      <vt:lpstr>Samtala och reflektera</vt:lpstr>
      <vt:lpstr>Not 1: Vid cuper med justerad speltid kan flera matcher spelas på kortare tid. Not 2: TUC = Tränarutbildning C, TUBU = Tränarutbildning B Ungdom, TUA = Tränarutbildning A Ungdom, MVC = Målvaktstränarutbildning C, MVB = Målvaktstränarutbildning B, SFU = Nationella spelformsutbildningar Not 3: Inklusive skolträningar och andra idrotter.</vt:lpstr>
      <vt:lpstr>Sammanfattning</vt:lpstr>
      <vt:lpstr>Svenska Fotbollförbundet</vt:lpstr>
      <vt:lpstr>Tränarutbildning</vt:lpstr>
      <vt:lpstr>Distrikt</vt:lpstr>
      <vt:lpstr>Tack för uppmärksamheten!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Instruktionssida (dold sida, visas inte vid utskrift)</dc:title>
  <dc:creator>Gunnar Pettersson</dc:creator>
  <cp:lastModifiedBy>Christian Fagerhov</cp:lastModifiedBy>
  <cp:revision>623</cp:revision>
  <dcterms:created xsi:type="dcterms:W3CDTF">2017-09-26T12:48:24Z</dcterms:created>
  <dcterms:modified xsi:type="dcterms:W3CDTF">2021-12-15T14:16:07Z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34400</vt:r8>
  </property>
  <property fmtid="{D5CDD505-2E9C-101B-9397-08002B2CF9AE}" pid="3" name="ContentTypeId">
    <vt:lpwstr>0x010100D77351416969204893E1D7273FE76F25</vt:lpwstr>
  </property>
</Properties>
</file>