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71" r:id="rId6"/>
    <p:sldId id="318" r:id="rId7"/>
    <p:sldId id="551" r:id="rId8"/>
    <p:sldId id="296" r:id="rId9"/>
    <p:sldId id="548" r:id="rId10"/>
    <p:sldId id="553" r:id="rId11"/>
    <p:sldId id="390" r:id="rId12"/>
    <p:sldId id="549" r:id="rId13"/>
    <p:sldId id="374" r:id="rId14"/>
    <p:sldId id="547" r:id="rId15"/>
    <p:sldId id="545" r:id="rId16"/>
    <p:sldId id="554" r:id="rId17"/>
    <p:sldId id="550" r:id="rId18"/>
    <p:sldId id="555" r:id="rId19"/>
    <p:sldId id="55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87868-5260-4BD8-9B9D-52A822DBF463}" v="6" dt="2023-03-30T07:14:51.574"/>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3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nar Pettersson" userId="f4f354e7-9861-4a04-8b05-f57136c75378" providerId="ADAL" clId="{FCF1B10B-84CE-42E2-AEBE-E2836B83952C}"/>
    <pc:docChg chg="modSld">
      <pc:chgData name="Gunnar Pettersson" userId="f4f354e7-9861-4a04-8b05-f57136c75378" providerId="ADAL" clId="{FCF1B10B-84CE-42E2-AEBE-E2836B83952C}" dt="2021-04-27T18:46:51.427" v="38" actId="20577"/>
      <pc:docMkLst>
        <pc:docMk/>
      </pc:docMkLst>
      <pc:sldChg chg="modSp mod">
        <pc:chgData name="Gunnar Pettersson" userId="f4f354e7-9861-4a04-8b05-f57136c75378" providerId="ADAL" clId="{FCF1B10B-84CE-42E2-AEBE-E2836B83952C}" dt="2021-04-27T18:46:51.427" v="38" actId="20577"/>
        <pc:sldMkLst>
          <pc:docMk/>
          <pc:sldMk cId="0" sldId="545"/>
        </pc:sldMkLst>
        <pc:spChg chg="mod">
          <ac:chgData name="Gunnar Pettersson" userId="f4f354e7-9861-4a04-8b05-f57136c75378" providerId="ADAL" clId="{FCF1B10B-84CE-42E2-AEBE-E2836B83952C}" dt="2021-04-27T18:46:51.427" v="38" actId="20577"/>
          <ac:spMkLst>
            <pc:docMk/>
            <pc:sldMk cId="0" sldId="545"/>
            <ac:spMk id="3" creationId="{96BDDDAB-099D-4848-B70B-00C90DBBA34F}"/>
          </ac:spMkLst>
        </pc:spChg>
      </pc:sldChg>
    </pc:docChg>
  </pc:docChgLst>
  <pc:docChgLst>
    <pc:chgData name="Annelie Norén" userId="S::annelie.noren@svenskfotboll.se::d6c1a72e-2669-4b4f-aed2-aa19bced3156" providerId="AD" clId="Web-{963FF6CE-EB98-4FE4-8FB3-09B575324632}"/>
    <pc:docChg chg="modSld">
      <pc:chgData name="Annelie Norén" userId="S::annelie.noren@svenskfotboll.se::d6c1a72e-2669-4b4f-aed2-aa19bced3156" providerId="AD" clId="Web-{963FF6CE-EB98-4FE4-8FB3-09B575324632}" dt="2022-11-10T14:24:43.747" v="7" actId="14100"/>
      <pc:docMkLst>
        <pc:docMk/>
      </pc:docMkLst>
      <pc:sldChg chg="addSp delSp modSp">
        <pc:chgData name="Annelie Norén" userId="S::annelie.noren@svenskfotboll.se::d6c1a72e-2669-4b4f-aed2-aa19bced3156" providerId="AD" clId="Web-{963FF6CE-EB98-4FE4-8FB3-09B575324632}" dt="2022-11-10T14:24:43.747" v="7" actId="14100"/>
        <pc:sldMkLst>
          <pc:docMk/>
          <pc:sldMk cId="0" sldId="374"/>
        </pc:sldMkLst>
        <pc:picChg chg="del">
          <ac:chgData name="Annelie Norén" userId="S::annelie.noren@svenskfotboll.se::d6c1a72e-2669-4b4f-aed2-aa19bced3156" providerId="AD" clId="Web-{963FF6CE-EB98-4FE4-8FB3-09B575324632}" dt="2022-11-10T14:24:22.497" v="0"/>
          <ac:picMkLst>
            <pc:docMk/>
            <pc:sldMk cId="0" sldId="374"/>
            <ac:picMk id="5" creationId="{7953EFAB-7060-4448-BB75-6F99A955AB72}"/>
          </ac:picMkLst>
        </pc:picChg>
        <pc:picChg chg="add mod">
          <ac:chgData name="Annelie Norén" userId="S::annelie.noren@svenskfotboll.se::d6c1a72e-2669-4b4f-aed2-aa19bced3156" providerId="AD" clId="Web-{963FF6CE-EB98-4FE4-8FB3-09B575324632}" dt="2022-11-10T14:24:43.747" v="7" actId="14100"/>
          <ac:picMkLst>
            <pc:docMk/>
            <pc:sldMk cId="0" sldId="374"/>
            <ac:picMk id="7" creationId="{D82538FD-6C5D-7265-F28A-D56639D7AA93}"/>
          </ac:picMkLst>
        </pc:picChg>
      </pc:sldChg>
    </pc:docChg>
  </pc:docChgLst>
  <pc:docChgLst>
    <pc:chgData name="Gunnar Pettersson" userId="f4f354e7-9861-4a04-8b05-f57136c75378" providerId="ADAL" clId="{07D894EB-F072-4A14-8136-4BFD28FC7EBC}"/>
    <pc:docChg chg="undo custSel modSld">
      <pc:chgData name="Gunnar Pettersson" userId="f4f354e7-9861-4a04-8b05-f57136c75378" providerId="ADAL" clId="{07D894EB-F072-4A14-8136-4BFD28FC7EBC}" dt="2023-03-21T11:00:32.205" v="38" actId="20577"/>
      <pc:docMkLst>
        <pc:docMk/>
      </pc:docMkLst>
      <pc:sldChg chg="modSp mod">
        <pc:chgData name="Gunnar Pettersson" userId="f4f354e7-9861-4a04-8b05-f57136c75378" providerId="ADAL" clId="{07D894EB-F072-4A14-8136-4BFD28FC7EBC}" dt="2023-03-21T11:00:32.205" v="38" actId="20577"/>
        <pc:sldMkLst>
          <pc:docMk/>
          <pc:sldMk cId="3141196690" sldId="271"/>
        </pc:sldMkLst>
        <pc:spChg chg="mod">
          <ac:chgData name="Gunnar Pettersson" userId="f4f354e7-9861-4a04-8b05-f57136c75378" providerId="ADAL" clId="{07D894EB-F072-4A14-8136-4BFD28FC7EBC}" dt="2023-03-21T11:00:32.205" v="38" actId="20577"/>
          <ac:spMkLst>
            <pc:docMk/>
            <pc:sldMk cId="3141196690" sldId="271"/>
            <ac:spMk id="3" creationId="{B05B5E8F-D267-F344-B864-E431236F8E22}"/>
          </ac:spMkLst>
        </pc:spChg>
        <pc:spChg chg="mod">
          <ac:chgData name="Gunnar Pettersson" userId="f4f354e7-9861-4a04-8b05-f57136c75378" providerId="ADAL" clId="{07D894EB-F072-4A14-8136-4BFD28FC7EBC}" dt="2023-03-21T10:58:04.113" v="3" actId="20577"/>
          <ac:spMkLst>
            <pc:docMk/>
            <pc:sldMk cId="3141196690" sldId="271"/>
            <ac:spMk id="4" creationId="{234ADBDF-255F-154D-A4B9-1B01682619B1}"/>
          </ac:spMkLst>
        </pc:spChg>
      </pc:sldChg>
      <pc:sldChg chg="modSp mod">
        <pc:chgData name="Gunnar Pettersson" userId="f4f354e7-9861-4a04-8b05-f57136c75378" providerId="ADAL" clId="{07D894EB-F072-4A14-8136-4BFD28FC7EBC}" dt="2023-03-21T10:59:34.008" v="22" actId="20577"/>
        <pc:sldMkLst>
          <pc:docMk/>
          <pc:sldMk cId="0" sldId="296"/>
        </pc:sldMkLst>
        <pc:spChg chg="mod">
          <ac:chgData name="Gunnar Pettersson" userId="f4f354e7-9861-4a04-8b05-f57136c75378" providerId="ADAL" clId="{07D894EB-F072-4A14-8136-4BFD28FC7EBC}" dt="2023-03-21T10:59:34.008" v="22" actId="20577"/>
          <ac:spMkLst>
            <pc:docMk/>
            <pc:sldMk cId="0" sldId="296"/>
            <ac:spMk id="7" creationId="{9354DA58-2417-4440-83F1-7791688164E8}"/>
          </ac:spMkLst>
        </pc:spChg>
        <pc:picChg chg="mod ord">
          <ac:chgData name="Gunnar Pettersson" userId="f4f354e7-9861-4a04-8b05-f57136c75378" providerId="ADAL" clId="{07D894EB-F072-4A14-8136-4BFD28FC7EBC}" dt="2023-03-21T10:59:21.291" v="14" actId="167"/>
          <ac:picMkLst>
            <pc:docMk/>
            <pc:sldMk cId="0" sldId="296"/>
            <ac:picMk id="2" creationId="{3C48CD15-DE21-4D50-8ADA-A83F5D9EDF84}"/>
          </ac:picMkLst>
        </pc:picChg>
        <pc:picChg chg="mod ord">
          <ac:chgData name="Gunnar Pettersson" userId="f4f354e7-9861-4a04-8b05-f57136c75378" providerId="ADAL" clId="{07D894EB-F072-4A14-8136-4BFD28FC7EBC}" dt="2023-03-21T10:59:04.097" v="11" actId="167"/>
          <ac:picMkLst>
            <pc:docMk/>
            <pc:sldMk cId="0" sldId="296"/>
            <ac:picMk id="5" creationId="{9200754D-8890-4598-9DF1-46D9C18AA315}"/>
          </ac:picMkLst>
        </pc:picChg>
      </pc:sldChg>
      <pc:sldChg chg="modSp mod">
        <pc:chgData name="Gunnar Pettersson" userId="f4f354e7-9861-4a04-8b05-f57136c75378" providerId="ADAL" clId="{07D894EB-F072-4A14-8136-4BFD28FC7EBC}" dt="2023-03-21T10:59:54.733" v="24" actId="692"/>
        <pc:sldMkLst>
          <pc:docMk/>
          <pc:sldMk cId="0" sldId="548"/>
        </pc:sldMkLst>
        <pc:spChg chg="mod">
          <ac:chgData name="Gunnar Pettersson" userId="f4f354e7-9861-4a04-8b05-f57136c75378" providerId="ADAL" clId="{07D894EB-F072-4A14-8136-4BFD28FC7EBC}" dt="2023-03-21T10:59:54.733" v="24" actId="692"/>
          <ac:spMkLst>
            <pc:docMk/>
            <pc:sldMk cId="0" sldId="548"/>
            <ac:spMk id="2" creationId="{6C5A222F-18CC-4854-A7AB-B8646C830A5E}"/>
          </ac:spMkLst>
        </pc:spChg>
        <pc:spChg chg="mod">
          <ac:chgData name="Gunnar Pettersson" userId="f4f354e7-9861-4a04-8b05-f57136c75378" providerId="ADAL" clId="{07D894EB-F072-4A14-8136-4BFD28FC7EBC}" dt="2023-03-21T10:59:54.733" v="24" actId="692"/>
          <ac:spMkLst>
            <pc:docMk/>
            <pc:sldMk cId="0" sldId="548"/>
            <ac:spMk id="3" creationId="{D5DD724F-B31D-41AE-9EFA-EAAD1CA8D149}"/>
          </ac:spMkLst>
        </pc:spChg>
        <pc:spChg chg="mod">
          <ac:chgData name="Gunnar Pettersson" userId="f4f354e7-9861-4a04-8b05-f57136c75378" providerId="ADAL" clId="{07D894EB-F072-4A14-8136-4BFD28FC7EBC}" dt="2023-03-21T10:59:54.733" v="24" actId="692"/>
          <ac:spMkLst>
            <pc:docMk/>
            <pc:sldMk cId="0" sldId="548"/>
            <ac:spMk id="4" creationId="{C2329BCD-F95C-4BE6-83E5-BEB014A937E0}"/>
          </ac:spMkLst>
        </pc:spChg>
        <pc:spChg chg="mod">
          <ac:chgData name="Gunnar Pettersson" userId="f4f354e7-9861-4a04-8b05-f57136c75378" providerId="ADAL" clId="{07D894EB-F072-4A14-8136-4BFD28FC7EBC}" dt="2023-03-21T10:59:54.733" v="24" actId="692"/>
          <ac:spMkLst>
            <pc:docMk/>
            <pc:sldMk cId="0" sldId="548"/>
            <ac:spMk id="5" creationId="{77C37DA7-A9F8-43C4-B296-9B230B46F27B}"/>
          </ac:spMkLst>
        </pc:spChg>
        <pc:spChg chg="mod">
          <ac:chgData name="Gunnar Pettersson" userId="f4f354e7-9861-4a04-8b05-f57136c75378" providerId="ADAL" clId="{07D894EB-F072-4A14-8136-4BFD28FC7EBC}" dt="2023-03-21T10:59:54.733" v="24" actId="692"/>
          <ac:spMkLst>
            <pc:docMk/>
            <pc:sldMk cId="0" sldId="548"/>
            <ac:spMk id="6" creationId="{04D0D82A-5F9E-4564-B477-80295A54623E}"/>
          </ac:spMkLst>
        </pc:spChg>
      </pc:sldChg>
    </pc:docChg>
  </pc:docChgLst>
  <pc:docChgLst>
    <pc:chgData name="Gunnar Pettersson" userId="f4f354e7-9861-4a04-8b05-f57136c75378" providerId="ADAL" clId="{BE6D7791-600B-4843-969B-66DD4EBAFB81}"/>
    <pc:docChg chg="modSld">
      <pc:chgData name="Gunnar Pettersson" userId="f4f354e7-9861-4a04-8b05-f57136c75378" providerId="ADAL" clId="{BE6D7791-600B-4843-969B-66DD4EBAFB81}" dt="2022-11-10T13:57:38.153" v="18" actId="1076"/>
      <pc:docMkLst>
        <pc:docMk/>
      </pc:docMkLst>
      <pc:sldChg chg="modSp mod">
        <pc:chgData name="Gunnar Pettersson" userId="f4f354e7-9861-4a04-8b05-f57136c75378" providerId="ADAL" clId="{BE6D7791-600B-4843-969B-66DD4EBAFB81}" dt="2022-11-10T13:57:38.153" v="18" actId="1076"/>
        <pc:sldMkLst>
          <pc:docMk/>
          <pc:sldMk cId="0" sldId="318"/>
        </pc:sldMkLst>
        <pc:spChg chg="mod">
          <ac:chgData name="Gunnar Pettersson" userId="f4f354e7-9861-4a04-8b05-f57136c75378" providerId="ADAL" clId="{BE6D7791-600B-4843-969B-66DD4EBAFB81}" dt="2022-11-10T13:57:38.153" v="18" actId="1076"/>
          <ac:spMkLst>
            <pc:docMk/>
            <pc:sldMk cId="0" sldId="318"/>
            <ac:spMk id="2" creationId="{8BAD1B1A-D0B0-4573-911A-3BF60A97E6F7}"/>
          </ac:spMkLst>
        </pc:spChg>
        <pc:spChg chg="mod">
          <ac:chgData name="Gunnar Pettersson" userId="f4f354e7-9861-4a04-8b05-f57136c75378" providerId="ADAL" clId="{BE6D7791-600B-4843-969B-66DD4EBAFB81}" dt="2022-11-10T13:57:34.224" v="17" actId="14100"/>
          <ac:spMkLst>
            <pc:docMk/>
            <pc:sldMk cId="0" sldId="318"/>
            <ac:spMk id="3" creationId="{72C8C8CB-0F75-4700-B188-F36964714AD5}"/>
          </ac:spMkLst>
        </pc:spChg>
      </pc:sldChg>
    </pc:docChg>
  </pc:docChgLst>
  <pc:docChgLst>
    <pc:chgData name="Gunnar Pettersson" userId="f4f354e7-9861-4a04-8b05-f57136c75378" providerId="ADAL" clId="{D83821C1-3A88-414F-ADDC-B57C90E3C546}"/>
    <pc:docChg chg="custSel addSld modSld">
      <pc:chgData name="Gunnar Pettersson" userId="f4f354e7-9861-4a04-8b05-f57136c75378" providerId="ADAL" clId="{D83821C1-3A88-414F-ADDC-B57C90E3C546}" dt="2021-03-18T12:44:34.792" v="1777" actId="20577"/>
      <pc:docMkLst>
        <pc:docMk/>
      </pc:docMkLst>
      <pc:sldChg chg="modSp modNotesTx">
        <pc:chgData name="Gunnar Pettersson" userId="f4f354e7-9861-4a04-8b05-f57136c75378" providerId="ADAL" clId="{D83821C1-3A88-414F-ADDC-B57C90E3C546}" dt="2021-03-08T09:22:39.621" v="123" actId="20577"/>
        <pc:sldMkLst>
          <pc:docMk/>
          <pc:sldMk cId="0" sldId="296"/>
        </pc:sldMkLst>
        <pc:picChg chg="mod">
          <ac:chgData name="Gunnar Pettersson" userId="f4f354e7-9861-4a04-8b05-f57136c75378" providerId="ADAL" clId="{D83821C1-3A88-414F-ADDC-B57C90E3C546}" dt="2021-03-08T09:21:32.936" v="0"/>
          <ac:picMkLst>
            <pc:docMk/>
            <pc:sldMk cId="0" sldId="296"/>
            <ac:picMk id="5" creationId="{9200754D-8890-4598-9DF1-46D9C18AA315}"/>
          </ac:picMkLst>
        </pc:picChg>
      </pc:sldChg>
      <pc:sldChg chg="modSp modNotesTx">
        <pc:chgData name="Gunnar Pettersson" userId="f4f354e7-9861-4a04-8b05-f57136c75378" providerId="ADAL" clId="{D83821C1-3A88-414F-ADDC-B57C90E3C546}" dt="2021-03-08T09:23:35.430" v="163"/>
        <pc:sldMkLst>
          <pc:docMk/>
          <pc:sldMk cId="0" sldId="547"/>
        </pc:sldMkLst>
        <pc:picChg chg="mod">
          <ac:chgData name="Gunnar Pettersson" userId="f4f354e7-9861-4a04-8b05-f57136c75378" providerId="ADAL" clId="{D83821C1-3A88-414F-ADDC-B57C90E3C546}" dt="2021-03-08T09:23:35.430" v="163"/>
          <ac:picMkLst>
            <pc:docMk/>
            <pc:sldMk cId="0" sldId="547"/>
            <ac:picMk id="3" creationId="{5822C478-0781-4AED-AAB0-CFE9FD5E480C}"/>
          </ac:picMkLst>
        </pc:picChg>
      </pc:sldChg>
      <pc:sldChg chg="modSp modNotesTx">
        <pc:chgData name="Gunnar Pettersson" userId="f4f354e7-9861-4a04-8b05-f57136c75378" providerId="ADAL" clId="{D83821C1-3A88-414F-ADDC-B57C90E3C546}" dt="2021-03-08T09:22:18.602" v="44" actId="20577"/>
        <pc:sldMkLst>
          <pc:docMk/>
          <pc:sldMk cId="0" sldId="553"/>
        </pc:sldMkLst>
        <pc:picChg chg="mod">
          <ac:chgData name="Gunnar Pettersson" userId="f4f354e7-9861-4a04-8b05-f57136c75378" providerId="ADAL" clId="{D83821C1-3A88-414F-ADDC-B57C90E3C546}" dt="2021-03-08T09:22:05.549" v="1"/>
          <ac:picMkLst>
            <pc:docMk/>
            <pc:sldMk cId="0" sldId="553"/>
            <ac:picMk id="5" creationId="{1614F6B7-6DF1-413C-A636-30499CBF74EE}"/>
          </ac:picMkLst>
        </pc:picChg>
      </pc:sldChg>
      <pc:sldChg chg="addSp modSp add mod modAnim modNotesTx">
        <pc:chgData name="Gunnar Pettersson" userId="f4f354e7-9861-4a04-8b05-f57136c75378" providerId="ADAL" clId="{D83821C1-3A88-414F-ADDC-B57C90E3C546}" dt="2021-03-18T12:44:34.792" v="1777" actId="20577"/>
        <pc:sldMkLst>
          <pc:docMk/>
          <pc:sldMk cId="3836946471" sldId="554"/>
        </pc:sldMkLst>
        <pc:spChg chg="mod">
          <ac:chgData name="Gunnar Pettersson" userId="f4f354e7-9861-4a04-8b05-f57136c75378" providerId="ADAL" clId="{D83821C1-3A88-414F-ADDC-B57C90E3C546}" dt="2021-03-17T14:59:41.179" v="1649" actId="20577"/>
          <ac:spMkLst>
            <pc:docMk/>
            <pc:sldMk cId="3836946471" sldId="554"/>
            <ac:spMk id="2" creationId="{C8558665-BAD3-4BA2-A072-5297934BF50F}"/>
          </ac:spMkLst>
        </pc:spChg>
        <pc:spChg chg="mod">
          <ac:chgData name="Gunnar Pettersson" userId="f4f354e7-9861-4a04-8b05-f57136c75378" providerId="ADAL" clId="{D83821C1-3A88-414F-ADDC-B57C90E3C546}" dt="2021-03-17T14:59:52.984" v="1650" actId="20577"/>
          <ac:spMkLst>
            <pc:docMk/>
            <pc:sldMk cId="3836946471" sldId="554"/>
            <ac:spMk id="3" creationId="{96BDDDAB-099D-4848-B70B-00C90DBBA34F}"/>
          </ac:spMkLst>
        </pc:spChg>
        <pc:spChg chg="mod">
          <ac:chgData name="Gunnar Pettersson" userId="f4f354e7-9861-4a04-8b05-f57136c75378" providerId="ADAL" clId="{D83821C1-3A88-414F-ADDC-B57C90E3C546}" dt="2021-03-17T14:57:40.014" v="1587" actId="20577"/>
          <ac:spMkLst>
            <pc:docMk/>
            <pc:sldMk cId="3836946471" sldId="554"/>
            <ac:spMk id="4" creationId="{6606B7FC-0E42-4323-BF21-4F93E6BDCC0F}"/>
          </ac:spMkLst>
        </pc:spChg>
        <pc:spChg chg="add mod">
          <ac:chgData name="Gunnar Pettersson" userId="f4f354e7-9861-4a04-8b05-f57136c75378" providerId="ADAL" clId="{D83821C1-3A88-414F-ADDC-B57C90E3C546}" dt="2021-03-18T12:44:34.792" v="1777" actId="20577"/>
          <ac:spMkLst>
            <pc:docMk/>
            <pc:sldMk cId="3836946471" sldId="554"/>
            <ac:spMk id="5" creationId="{C7D65657-D8F3-4047-8805-8170F6C56585}"/>
          </ac:spMkLst>
        </pc:spChg>
        <pc:spChg chg="add mod">
          <ac:chgData name="Gunnar Pettersson" userId="f4f354e7-9861-4a04-8b05-f57136c75378" providerId="ADAL" clId="{D83821C1-3A88-414F-ADDC-B57C90E3C546}" dt="2021-03-17T14:58:56.379" v="1645" actId="14100"/>
          <ac:spMkLst>
            <pc:docMk/>
            <pc:sldMk cId="3836946471" sldId="554"/>
            <ac:spMk id="6" creationId="{BD500789-6251-4580-BF6F-A469AE42F3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03870E8-D976-4FD2-BE5B-F7FFCE9F5E94}"/>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3" name="Platshållare för datum 2">
            <a:extLst>
              <a:ext uri="{FF2B5EF4-FFF2-40B4-BE49-F238E27FC236}">
                <a16:creationId xmlns:a16="http://schemas.microsoft.com/office/drawing/2014/main" id="{FE1CA969-A338-47D3-AEAF-C5A28B3ACCF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A266C6BD-8EE3-4EB3-914D-C688D2EC247C}" type="datetime1">
              <a:rPr lang="sv-SE"/>
              <a:pPr lvl="0"/>
              <a:t>2023-03-30</a:t>
            </a:fld>
            <a:endParaRPr lang="sv-SE"/>
          </a:p>
        </p:txBody>
      </p:sp>
      <p:sp>
        <p:nvSpPr>
          <p:cNvPr id="4" name="Platshållare för bildobjekt 3">
            <a:extLst>
              <a:ext uri="{FF2B5EF4-FFF2-40B4-BE49-F238E27FC236}">
                <a16:creationId xmlns:a16="http://schemas.microsoft.com/office/drawing/2014/main" id="{FC5A5BDE-4EF1-45DA-8F0D-E9E9B0D36B5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Platshållare för anteckningar 4">
            <a:extLst>
              <a:ext uri="{FF2B5EF4-FFF2-40B4-BE49-F238E27FC236}">
                <a16:creationId xmlns:a16="http://schemas.microsoft.com/office/drawing/2014/main" id="{5EC495A4-BE56-4E8D-9A33-8A82A7F4F97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4BEA898C-3D04-44E0-92B9-8A15B456A096}"/>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7" name="Platshållare för bildnummer 6">
            <a:extLst>
              <a:ext uri="{FF2B5EF4-FFF2-40B4-BE49-F238E27FC236}">
                <a16:creationId xmlns:a16="http://schemas.microsoft.com/office/drawing/2014/main" id="{9D459016-DE6E-4C7B-A744-68FC0CC951F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E5962714-3A17-4629-BE49-28648588E869}" type="slidenum">
              <a:t>‹#›</a:t>
            </a:fld>
            <a:endParaRPr lang="sv-SE"/>
          </a:p>
        </p:txBody>
      </p:sp>
    </p:spTree>
    <p:extLst>
      <p:ext uri="{BB962C8B-B14F-4D97-AF65-F5344CB8AC3E}">
        <p14:creationId xmlns:p14="http://schemas.microsoft.com/office/powerpoint/2010/main" val="258288252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16F1666-DBC4-4FC8-BE4D-93887E22E196}"/>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CE97CF9C-41CB-44F6-ADBB-B0FD1FF11F5C}"/>
              </a:ext>
            </a:extLst>
          </p:cNvPr>
          <p:cNvSpPr txBox="1">
            <a:spLocks noGrp="1"/>
          </p:cNvSpPr>
          <p:nvPr>
            <p:ph type="body" sz="quarter" idx="1"/>
          </p:nvPr>
        </p:nvSpPr>
        <p:spPr/>
        <p:txBody>
          <a:bodyPr/>
          <a:lstStyle/>
          <a:p>
            <a:pPr lvl="0"/>
            <a:r>
              <a:rPr lang="sv-SE"/>
              <a:t>Startbild.</a:t>
            </a:r>
          </a:p>
        </p:txBody>
      </p:sp>
      <p:sp>
        <p:nvSpPr>
          <p:cNvPr id="4" name="Platshållare för bildnummer 3">
            <a:extLst>
              <a:ext uri="{FF2B5EF4-FFF2-40B4-BE49-F238E27FC236}">
                <a16:creationId xmlns:a16="http://schemas.microsoft.com/office/drawing/2014/main" id="{7756B9F2-976D-4B27-8497-4FDEC294327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DE7A9D-A462-4EDC-9943-1D33E5E34D29}" type="slidenum">
              <a:t>2</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AF11E8-E1C8-4B7E-B28D-73D46B0FC51A}"/>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28547D29-23E6-488B-9757-1C43AD66C3C0}"/>
              </a:ext>
            </a:extLst>
          </p:cNvPr>
          <p:cNvSpPr txBox="1">
            <a:spLocks noGrp="1"/>
          </p:cNvSpPr>
          <p:nvPr>
            <p:ph type="body" sz="quarter" idx="1"/>
          </p:nvPr>
        </p:nvSpPr>
        <p:spPr/>
        <p:txBody>
          <a:bodyPr/>
          <a:lstStyle/>
          <a:p>
            <a:pPr lvl="0"/>
            <a:r>
              <a:rPr lang="sv-SE"/>
              <a:t>Anpassa rubriker och text efter er förening.</a:t>
            </a:r>
          </a:p>
        </p:txBody>
      </p:sp>
      <p:sp>
        <p:nvSpPr>
          <p:cNvPr id="4" name="Platshållare för bildnummer 3">
            <a:extLst>
              <a:ext uri="{FF2B5EF4-FFF2-40B4-BE49-F238E27FC236}">
                <a16:creationId xmlns:a16="http://schemas.microsoft.com/office/drawing/2014/main" id="{77C066E3-B842-4481-A81E-F3CD63AD359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DE8C42-E77E-41F2-A362-96A72E64FA6E}" type="slidenum">
              <a:t>11</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AF11E8-E1C8-4B7E-B28D-73D46B0FC51A}"/>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28547D29-23E6-488B-9757-1C43AD66C3C0}"/>
              </a:ext>
            </a:extLst>
          </p:cNvPr>
          <p:cNvSpPr txBox="1">
            <a:spLocks noGrp="1"/>
          </p:cNvSpPr>
          <p:nvPr>
            <p:ph type="body" sz="quarter" idx="1"/>
          </p:nvPr>
        </p:nvSpPr>
        <p:spPr/>
        <p:txBody>
          <a:bodyPr/>
          <a:lstStyle/>
          <a:p>
            <a:pPr lvl="0"/>
            <a:r>
              <a:rPr lang="sv-SE" dirty="0"/>
              <a:t>Tryck på förmånen om att vara ledare. </a:t>
            </a:r>
          </a:p>
        </p:txBody>
      </p:sp>
      <p:sp>
        <p:nvSpPr>
          <p:cNvPr id="4" name="Platshållare för bildnummer 3">
            <a:extLst>
              <a:ext uri="{FF2B5EF4-FFF2-40B4-BE49-F238E27FC236}">
                <a16:creationId xmlns:a16="http://schemas.microsoft.com/office/drawing/2014/main" id="{77C066E3-B842-4481-A81E-F3CD63AD359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DE8C42-E77E-41F2-A362-96A72E64FA6E}" type="slidenum">
              <a:t>12</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0655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1D756C9-AE66-4522-95AD-54222A5CFE5E}"/>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6AEC432D-7381-44DB-8AD8-C1CFD269FC67}"/>
              </a:ext>
            </a:extLst>
          </p:cNvPr>
          <p:cNvSpPr txBox="1">
            <a:spLocks noGrp="1"/>
          </p:cNvSpPr>
          <p:nvPr>
            <p:ph type="body" sz="quarter" idx="1"/>
          </p:nvPr>
        </p:nvSpPr>
        <p:spPr/>
        <p:txBody>
          <a:bodyPr/>
          <a:lstStyle/>
          <a:p>
            <a:pPr lvl="0"/>
            <a:r>
              <a:rPr lang="sv-SE" dirty="0"/>
              <a:t>Låt föräldrarna komma med förslag i helgrupp. Skriv gärna upp föräldrarnas önskemål</a:t>
            </a:r>
          </a:p>
          <a:p>
            <a:pPr lvl="0"/>
            <a:r>
              <a:rPr lang="sv-SE" b="1" dirty="0"/>
              <a:t>Animering: </a:t>
            </a:r>
            <a:r>
              <a:rPr lang="sv-SE" dirty="0"/>
              <a:t>Poängtera att flera ledare med olika egenskaper behövs. Alla föräldrar som har någon egenskap som har getts som förslag kan bli en bra ledare för barnens lag.</a:t>
            </a:r>
          </a:p>
        </p:txBody>
      </p:sp>
      <p:sp>
        <p:nvSpPr>
          <p:cNvPr id="4" name="Platshållare för bildnummer 3">
            <a:extLst>
              <a:ext uri="{FF2B5EF4-FFF2-40B4-BE49-F238E27FC236}">
                <a16:creationId xmlns:a16="http://schemas.microsoft.com/office/drawing/2014/main" id="{51090C4B-07B3-4634-A234-FA2C2DEEB0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136CD2-FD1E-4E69-907B-FB9BDFBC8601}" type="slidenum">
              <a:t>13</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1D756C9-AE66-4522-95AD-54222A5CFE5E}"/>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6AEC432D-7381-44DB-8AD8-C1CFD269FC67}"/>
              </a:ext>
            </a:extLst>
          </p:cNvPr>
          <p:cNvSpPr txBox="1">
            <a:spLocks noGrp="1"/>
          </p:cNvSpPr>
          <p:nvPr>
            <p:ph type="body" sz="quarter" idx="1"/>
          </p:nvPr>
        </p:nvSpPr>
        <p:spPr/>
        <p:txBody>
          <a:bodyPr/>
          <a:lstStyle/>
          <a:p>
            <a:pPr lvl="0"/>
            <a:r>
              <a:rPr lang="sv-SE"/>
              <a:t>Anpassa rubriker och text efter er förening.</a:t>
            </a:r>
          </a:p>
          <a:p>
            <a:pPr lvl="0"/>
            <a:r>
              <a:rPr lang="sv-SE"/>
              <a:t>Förklara uppgiften för respektive roll.</a:t>
            </a:r>
          </a:p>
          <a:p>
            <a:pPr lvl="0"/>
            <a:r>
              <a:rPr lang="sv-SE"/>
              <a:t>Animering: Poängtera vikten av att många hjälps åt, att det behövs många ledare på planen och att det bör vara både mammor och pappor som deltar i verksamheten – särskilt på planen.</a:t>
            </a:r>
          </a:p>
        </p:txBody>
      </p:sp>
      <p:sp>
        <p:nvSpPr>
          <p:cNvPr id="4" name="Platshållare för bildnummer 3">
            <a:extLst>
              <a:ext uri="{FF2B5EF4-FFF2-40B4-BE49-F238E27FC236}">
                <a16:creationId xmlns:a16="http://schemas.microsoft.com/office/drawing/2014/main" id="{51090C4B-07B3-4634-A234-FA2C2DEEB0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136CD2-FD1E-4E69-907B-FB9BDFBC8601}" type="slidenum">
              <a:t>14</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4683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1A22FA9-EA9B-4327-AD89-44BE44C9FC25}"/>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4662CD58-7DDD-40F3-9FA3-56A9E4A0D5BF}"/>
              </a:ext>
            </a:extLst>
          </p:cNvPr>
          <p:cNvSpPr txBox="1">
            <a:spLocks noGrp="1"/>
          </p:cNvSpPr>
          <p:nvPr>
            <p:ph type="body" sz="quarter" idx="1"/>
          </p:nvPr>
        </p:nvSpPr>
        <p:spPr/>
        <p:txBody>
          <a:bodyPr/>
          <a:lstStyle/>
          <a:p>
            <a:pPr lvl="0"/>
            <a:r>
              <a:rPr lang="sv-SE"/>
              <a:t>Lägg upp föreningens webbadress – uppmuntra föräldrarna till att fota adresserna.</a:t>
            </a:r>
          </a:p>
          <a:p>
            <a:pPr lvl="0"/>
            <a:r>
              <a:rPr lang="sv-SE"/>
              <a:t>Låt föräldrarna ställa frågor.</a:t>
            </a:r>
          </a:p>
        </p:txBody>
      </p:sp>
      <p:sp>
        <p:nvSpPr>
          <p:cNvPr id="4" name="Platshållare för bildnummer 3">
            <a:extLst>
              <a:ext uri="{FF2B5EF4-FFF2-40B4-BE49-F238E27FC236}">
                <a16:creationId xmlns:a16="http://schemas.microsoft.com/office/drawing/2014/main" id="{478B3100-5550-41D8-A044-B093E4E749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F39377-9B0E-4114-B94E-58EBAE1A4CC1}" type="slidenum">
              <a:t>15</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6CCEB69-8399-4F35-990A-003AE7C71E82}"/>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A877798B-7E10-4828-8213-FBA1C7C62F34}"/>
              </a:ext>
            </a:extLst>
          </p:cNvPr>
          <p:cNvSpPr txBox="1">
            <a:spLocks noGrp="1"/>
          </p:cNvSpPr>
          <p:nvPr>
            <p:ph type="body" sz="quarter" idx="1"/>
          </p:nvPr>
        </p:nvSpPr>
        <p:spPr/>
        <p:txBody>
          <a:bodyPr/>
          <a:lstStyle/>
          <a:p>
            <a:pPr lvl="0"/>
            <a:r>
              <a:rPr lang="sv-SE"/>
              <a:t>Anpassa rubriker och innehåll efter er förening.</a:t>
            </a:r>
          </a:p>
        </p:txBody>
      </p:sp>
      <p:sp>
        <p:nvSpPr>
          <p:cNvPr id="4" name="Platshållare för bildnummer 3">
            <a:extLst>
              <a:ext uri="{FF2B5EF4-FFF2-40B4-BE49-F238E27FC236}">
                <a16:creationId xmlns:a16="http://schemas.microsoft.com/office/drawing/2014/main" id="{BCC2CF8E-A7E1-4EB3-99C9-1DC9916C1F2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146420-01CC-43E7-AB84-92FCCF01A700}" type="slidenum">
              <a:t>3</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E6E60B4-7962-4872-B18B-C377B9BAFA1A}"/>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051DFDD6-7CBB-4A44-B79B-2DFB7A522B65}"/>
              </a:ext>
            </a:extLst>
          </p:cNvPr>
          <p:cNvSpPr txBox="1">
            <a:spLocks noGrp="1"/>
          </p:cNvSpPr>
          <p:nvPr>
            <p:ph type="body" sz="quarter" idx="1"/>
          </p:nvPr>
        </p:nvSpPr>
        <p:spPr/>
        <p:txBody>
          <a:bodyPr/>
          <a:lstStyle/>
          <a:p>
            <a:pPr lvl="0"/>
            <a:r>
              <a:rPr lang="sv-SE" dirty="0"/>
              <a:t>Låt föräldrarna ta del av riktlinjerna. </a:t>
            </a:r>
          </a:p>
          <a:p>
            <a:pPr lvl="0"/>
            <a:r>
              <a:rPr lang="sv-SE" b="1" dirty="0"/>
              <a:t>Visa Film 1: FSLL fem riktlinjer.</a:t>
            </a:r>
            <a:r>
              <a:rPr lang="sv-SE" dirty="0"/>
              <a:t> Du hittar filmen genom att klicka på bilden eller på svenskfotboll.se/</a:t>
            </a:r>
            <a:r>
              <a:rPr lang="sv-SE" dirty="0" err="1"/>
              <a:t>fsll</a:t>
            </a:r>
            <a:r>
              <a:rPr lang="sv-SE" dirty="0"/>
              <a:t> - riktlinjer.</a:t>
            </a:r>
          </a:p>
          <a:p>
            <a:pPr lvl="0"/>
            <a:r>
              <a:rPr lang="sv-SE" b="1" dirty="0"/>
              <a:t>Reflektera två och två:</a:t>
            </a:r>
            <a:r>
              <a:rPr lang="sv-SE" dirty="0"/>
              <a:t> 1-2 minuter. Lyft upp någon diskussion i helgrupp.</a:t>
            </a:r>
          </a:p>
          <a:p>
            <a:pPr lvl="0"/>
            <a:r>
              <a:rPr lang="sv-SE" dirty="0"/>
              <a:t>Berätta att materialet är tillgängligt gratis på webben.</a:t>
            </a:r>
          </a:p>
        </p:txBody>
      </p:sp>
      <p:sp>
        <p:nvSpPr>
          <p:cNvPr id="4" name="Platshållare för bildnummer 3">
            <a:extLst>
              <a:ext uri="{FF2B5EF4-FFF2-40B4-BE49-F238E27FC236}">
                <a16:creationId xmlns:a16="http://schemas.microsoft.com/office/drawing/2014/main" id="{2A8C3206-AAEA-48EA-BE78-B9E2DABE00D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5F12C8-9E8F-4E1F-BB3E-E0E8E7906010}" type="slidenum">
              <a:t>4</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3B9B2A9-BBDF-418B-93C9-36BFFC6EB004}"/>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B3A0024C-310E-4EB2-912E-6859B7ED7E99}"/>
              </a:ext>
            </a:extLst>
          </p:cNvPr>
          <p:cNvSpPr txBox="1">
            <a:spLocks noGrp="1"/>
          </p:cNvSpPr>
          <p:nvPr>
            <p:ph type="body" sz="quarter" idx="1"/>
          </p:nvPr>
        </p:nvSpPr>
        <p:spPr/>
        <p:txBody>
          <a:bodyPr/>
          <a:lstStyle/>
          <a:p>
            <a:pPr lvl="0"/>
            <a:r>
              <a:rPr lang="sv-SE"/>
              <a:t>Spelformerna och spelets komplexitet växer stegvis när barnen blir äldre. </a:t>
            </a:r>
          </a:p>
          <a:p>
            <a:pPr lvl="0"/>
            <a:r>
              <a:rPr lang="sv-SE"/>
              <a:t>Det är viktigt att träningar och matcher bedrivs på den nivå som spelarna är på just nu.</a:t>
            </a:r>
          </a:p>
        </p:txBody>
      </p:sp>
      <p:sp>
        <p:nvSpPr>
          <p:cNvPr id="4" name="Platshållare för bildnummer 3">
            <a:extLst>
              <a:ext uri="{FF2B5EF4-FFF2-40B4-BE49-F238E27FC236}">
                <a16:creationId xmlns:a16="http://schemas.microsoft.com/office/drawing/2014/main" id="{78DB6A7B-6786-4E49-962A-C4A97549FD2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B8006E-0A81-4100-A9AE-98B5FF3B9A1E}" type="slidenum">
              <a:t>5</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36EC345-2966-4E5F-BB79-03A33C9AFA56}"/>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B28B7306-BA5F-4096-9258-903C548949AF}"/>
              </a:ext>
            </a:extLst>
          </p:cNvPr>
          <p:cNvSpPr txBox="1">
            <a:spLocks noGrp="1"/>
          </p:cNvSpPr>
          <p:nvPr>
            <p:ph type="body" sz="quarter" idx="1"/>
          </p:nvPr>
        </p:nvSpPr>
        <p:spPr/>
        <p:txBody>
          <a:bodyPr/>
          <a:lstStyle/>
          <a:p>
            <a:pPr lvl="0"/>
            <a:r>
              <a:rPr lang="sv-SE" dirty="0"/>
              <a:t>Du hittar filmen genom att klicka på bilden eller på svenskfotboll/utbildning – välj 5 mot 5.</a:t>
            </a:r>
          </a:p>
          <a:p>
            <a:pPr lvl="0"/>
            <a:r>
              <a:rPr lang="sv-SE" b="1" dirty="0"/>
              <a:t>Animering: </a:t>
            </a:r>
            <a:r>
              <a:rPr lang="sv-SE" dirty="0"/>
              <a:t>Låt föräldrarna komma med förslag i helgrupp.</a:t>
            </a:r>
          </a:p>
        </p:txBody>
      </p:sp>
      <p:sp>
        <p:nvSpPr>
          <p:cNvPr id="4" name="Platshållare för bildnummer 3">
            <a:extLst>
              <a:ext uri="{FF2B5EF4-FFF2-40B4-BE49-F238E27FC236}">
                <a16:creationId xmlns:a16="http://schemas.microsoft.com/office/drawing/2014/main" id="{DACA94EC-89E1-406C-AD8E-03857B5A022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7F0199-2DD7-4A3C-BB08-496398547C9E}" type="slidenum">
              <a:t>6</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09F747E-71E7-4A2F-8571-DCCB3EDAA31A}"/>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CC32AD8F-FC20-4249-8462-D03D57F19B1F}"/>
              </a:ext>
            </a:extLst>
          </p:cNvPr>
          <p:cNvSpPr txBox="1">
            <a:spLocks noGrp="1"/>
          </p:cNvSpPr>
          <p:nvPr>
            <p:ph type="body" sz="quarter" idx="1"/>
          </p:nvPr>
        </p:nvSpPr>
        <p:spPr/>
        <p:txBody>
          <a:bodyPr/>
          <a:lstStyle/>
          <a:p>
            <a:pPr lvl="0"/>
            <a:r>
              <a:rPr lang="sv-SE"/>
              <a:t>Förklara att forskning (av Amanda Visek) har delat in barns svar på vad som är roligast med att idrotta i olika kategorier. Bilden visar de fyra största och viktigaste kategorierna.</a:t>
            </a:r>
          </a:p>
          <a:p>
            <a:pPr lvl="0"/>
            <a:r>
              <a:rPr lang="sv-SE"/>
              <a:t>Fråga föräldrarna vad de tror att det kan finnas för saker som barnen har sagt under varje kategori.</a:t>
            </a:r>
          </a:p>
          <a:p>
            <a:pPr lvl="0"/>
            <a:r>
              <a:rPr lang="sv-SE"/>
              <a:t>Klicka sedan fram animeringen som visar tre exempel på vanliga saker under varje kategori.</a:t>
            </a:r>
          </a:p>
        </p:txBody>
      </p:sp>
      <p:sp>
        <p:nvSpPr>
          <p:cNvPr id="4" name="Platshållare för bildnummer 3">
            <a:extLst>
              <a:ext uri="{FF2B5EF4-FFF2-40B4-BE49-F238E27FC236}">
                <a16:creationId xmlns:a16="http://schemas.microsoft.com/office/drawing/2014/main" id="{9A5D1805-A788-4E5C-8BD4-86D21603A31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BBA8A2-B86B-4DE4-980E-906CE0BD9A40}" type="slidenum">
              <a:t>7</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14EAF2A-7C20-471B-B28F-E14016A3C712}"/>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0051563F-92A4-4A4B-8E3F-EB025829094C}"/>
              </a:ext>
            </a:extLst>
          </p:cNvPr>
          <p:cNvSpPr txBox="1">
            <a:spLocks noGrp="1"/>
          </p:cNvSpPr>
          <p:nvPr>
            <p:ph type="body" sz="quarter" idx="1"/>
          </p:nvPr>
        </p:nvSpPr>
        <p:spPr/>
        <p:txBody>
          <a:bodyPr/>
          <a:lstStyle/>
          <a:p>
            <a:pPr lvl="0"/>
            <a:r>
              <a:rPr lang="sv-SE"/>
              <a:t>Poängtera att det behöver vara många vuxna för att hinna ge uppmärksamhet till alla barn.</a:t>
            </a:r>
          </a:p>
          <a:p>
            <a:pPr lvl="0"/>
            <a:r>
              <a:rPr lang="sv-SE"/>
              <a:t>Stationsträning kan vara ett sätt att få ner tiden mellan övningarna och att använda materialet effektivt (olika material behövs till olika övningar).</a:t>
            </a:r>
          </a:p>
          <a:p>
            <a:pPr lvl="0"/>
            <a:r>
              <a:rPr lang="sv-SE"/>
              <a:t>SvFF Spelarutbildningsplanen presenterar vad som är lämpligt att träna på och förslag på träningsprogram. Som tränare kan man följa det och behöver inte ta fram egna övningar och träningsprogram.</a:t>
            </a:r>
          </a:p>
        </p:txBody>
      </p:sp>
      <p:sp>
        <p:nvSpPr>
          <p:cNvPr id="4" name="Platshållare för bildnummer 3">
            <a:extLst>
              <a:ext uri="{FF2B5EF4-FFF2-40B4-BE49-F238E27FC236}">
                <a16:creationId xmlns:a16="http://schemas.microsoft.com/office/drawing/2014/main" id="{A52FAB00-254C-4035-9E16-4B1F67F9071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CE2322-9765-4D95-B1A4-601B6A7B1BA7}" type="slidenum">
              <a:t>8</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6D1374-045A-484E-B02E-3E3BD3D6D955}"/>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51E77848-650F-45DC-B2A1-B5A0EDE489F9}"/>
              </a:ext>
            </a:extLst>
          </p:cNvPr>
          <p:cNvSpPr txBox="1">
            <a:spLocks noGrp="1"/>
          </p:cNvSpPr>
          <p:nvPr>
            <p:ph type="body" sz="quarter" idx="1"/>
          </p:nvPr>
        </p:nvSpPr>
        <p:spPr/>
        <p:txBody>
          <a:bodyPr/>
          <a:lstStyle/>
          <a:p>
            <a:pPr lvl="0"/>
            <a:r>
              <a:rPr lang="sv-SE"/>
              <a:t>Förklara att reglerna gäller medan rekommendationerna inte är tvingande. Tex byten företrädelsevis i paus inte alltid är möjligt eller lämpligt.</a:t>
            </a:r>
            <a:br>
              <a:rPr lang="sv-SE"/>
            </a:br>
            <a:r>
              <a:rPr lang="sv-SE"/>
              <a:t>På svenskfotboll.se/spelformer finns det foldrar och regler att läsa eller ladda ner kostnadsfritt.</a:t>
            </a:r>
          </a:p>
          <a:p>
            <a:pPr lvl="0"/>
            <a:endParaRPr lang="sv-SE"/>
          </a:p>
        </p:txBody>
      </p:sp>
      <p:sp>
        <p:nvSpPr>
          <p:cNvPr id="4" name="Platshållare för bildnummer 3">
            <a:extLst>
              <a:ext uri="{FF2B5EF4-FFF2-40B4-BE49-F238E27FC236}">
                <a16:creationId xmlns:a16="http://schemas.microsoft.com/office/drawing/2014/main" id="{AE3DA528-EAF7-41C3-B29E-C64B4F6AE9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4AB3FE-A1C1-4C56-86A7-FFE87CED21C2}" type="slidenum">
              <a:t>9</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D468957-1499-4687-81CC-8A46E05EF1B4}"/>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2D63FB25-49FD-4F46-BDE6-BE62F0B1B98D}"/>
              </a:ext>
            </a:extLst>
          </p:cNvPr>
          <p:cNvSpPr txBox="1">
            <a:spLocks noGrp="1"/>
          </p:cNvSpPr>
          <p:nvPr>
            <p:ph type="body" sz="quarter" idx="1"/>
          </p:nvPr>
        </p:nvSpPr>
        <p:spPr/>
        <p:txBody>
          <a:bodyPr/>
          <a:lstStyle/>
          <a:p>
            <a:pPr lvl="0"/>
            <a:r>
              <a:rPr lang="sv-SE" dirty="0"/>
              <a:t>Du hittar filmen genom att klicka på bilden eller på svenskfotboll/</a:t>
            </a:r>
            <a:r>
              <a:rPr lang="sv-SE" dirty="0" err="1"/>
              <a:t>fsll</a:t>
            </a:r>
            <a:r>
              <a:rPr lang="sv-SE" dirty="0"/>
              <a:t> – välj riktlinjer och Fair Play</a:t>
            </a:r>
          </a:p>
          <a:p>
            <a:pPr lvl="0"/>
            <a:r>
              <a:rPr lang="sv-SE" b="1" dirty="0"/>
              <a:t>Animering: </a:t>
            </a:r>
            <a:r>
              <a:rPr lang="sv-SE" dirty="0"/>
              <a:t>Låt föräldrarna prata 2 och 2 eller i små grupper. Sammanfatta i helgrupp.</a:t>
            </a:r>
          </a:p>
        </p:txBody>
      </p:sp>
      <p:sp>
        <p:nvSpPr>
          <p:cNvPr id="4" name="Platshållare för bildnummer 3">
            <a:extLst>
              <a:ext uri="{FF2B5EF4-FFF2-40B4-BE49-F238E27FC236}">
                <a16:creationId xmlns:a16="http://schemas.microsoft.com/office/drawing/2014/main" id="{9F0A0781-5CDC-4CDB-9CF5-29A23980917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C71229-DA68-418C-B867-24A83836B055}" type="slidenum">
              <a:t>10</a:t>
            </a:fld>
            <a:endParaRPr lang="sv-SE"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2579CD-A1A4-4B1D-B3B6-0F0232901689}"/>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v-SE"/>
              <a:t>Klicka här för att ändra mall för rubrikformat</a:t>
            </a:r>
          </a:p>
        </p:txBody>
      </p:sp>
      <p:sp>
        <p:nvSpPr>
          <p:cNvPr id="3" name="Underrubrik 2">
            <a:extLst>
              <a:ext uri="{FF2B5EF4-FFF2-40B4-BE49-F238E27FC236}">
                <a16:creationId xmlns:a16="http://schemas.microsoft.com/office/drawing/2014/main" id="{F2A06129-B3D6-493F-BD15-695DFD87A4B8}"/>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v-SE"/>
              <a:t>Klicka här för att ändra mall för underrubrikformat</a:t>
            </a:r>
          </a:p>
        </p:txBody>
      </p:sp>
      <p:sp>
        <p:nvSpPr>
          <p:cNvPr id="4" name="Platshållare för datum 3">
            <a:extLst>
              <a:ext uri="{FF2B5EF4-FFF2-40B4-BE49-F238E27FC236}">
                <a16:creationId xmlns:a16="http://schemas.microsoft.com/office/drawing/2014/main" id="{D7506F0E-1708-4E80-8942-C02BDDF21A9E}"/>
              </a:ext>
            </a:extLst>
          </p:cNvPr>
          <p:cNvSpPr txBox="1">
            <a:spLocks noGrp="1"/>
          </p:cNvSpPr>
          <p:nvPr>
            <p:ph type="dt" sz="half" idx="7"/>
          </p:nvPr>
        </p:nvSpPr>
        <p:spPr/>
        <p:txBody>
          <a:bodyPr/>
          <a:lstStyle>
            <a:lvl1pPr>
              <a:defRPr/>
            </a:lvl1pPr>
          </a:lstStyle>
          <a:p>
            <a:pPr lvl="0"/>
            <a:fld id="{A36E1075-9850-4609-9084-E26675A85D8D}" type="datetime1">
              <a:rPr lang="sv-SE"/>
              <a:pPr lvl="0"/>
              <a:t>2023-03-30</a:t>
            </a:fld>
            <a:endParaRPr lang="sv-SE"/>
          </a:p>
        </p:txBody>
      </p:sp>
      <p:sp>
        <p:nvSpPr>
          <p:cNvPr id="5" name="Platshållare för sidfot 4">
            <a:extLst>
              <a:ext uri="{FF2B5EF4-FFF2-40B4-BE49-F238E27FC236}">
                <a16:creationId xmlns:a16="http://schemas.microsoft.com/office/drawing/2014/main" id="{5B81498B-ED23-48A0-BEEF-18E3CA857E78}"/>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a16="http://schemas.microsoft.com/office/drawing/2014/main" id="{AF90A7F9-BF89-4A2D-973D-3EC9407AF25F}"/>
              </a:ext>
            </a:extLst>
          </p:cNvPr>
          <p:cNvSpPr txBox="1">
            <a:spLocks noGrp="1"/>
          </p:cNvSpPr>
          <p:nvPr>
            <p:ph type="sldNum" sz="quarter" idx="8"/>
          </p:nvPr>
        </p:nvSpPr>
        <p:spPr/>
        <p:txBody>
          <a:bodyPr/>
          <a:lstStyle>
            <a:lvl1pPr>
              <a:defRPr/>
            </a:lvl1pPr>
          </a:lstStyle>
          <a:p>
            <a:pPr lvl="0"/>
            <a:fld id="{26CF6EED-8714-4A23-A5E2-7B16272727CC}" type="slidenum">
              <a:t>‹#›</a:t>
            </a:fld>
            <a:endParaRPr lang="sv-SE"/>
          </a:p>
        </p:txBody>
      </p:sp>
    </p:spTree>
    <p:extLst>
      <p:ext uri="{BB962C8B-B14F-4D97-AF65-F5344CB8AC3E}">
        <p14:creationId xmlns:p14="http://schemas.microsoft.com/office/powerpoint/2010/main" val="32538630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AC3386-F661-4321-8645-611253C55070}"/>
              </a:ext>
            </a:extLst>
          </p:cNvPr>
          <p:cNvSpPr txBox="1">
            <a:spLocks noGrp="1"/>
          </p:cNvSpPr>
          <p:nvPr>
            <p:ph type="title"/>
          </p:nvPr>
        </p:nvSpPr>
        <p:spPr/>
        <p:txBody>
          <a:bodyPr/>
          <a:lstStyle>
            <a:lvl1pPr>
              <a:defRPr/>
            </a:lvl1pPr>
          </a:lstStyle>
          <a:p>
            <a:pPr lvl="0"/>
            <a:r>
              <a:rPr lang="sv-SE"/>
              <a:t>Klicka här för att ändra mall för rubrikformat</a:t>
            </a:r>
          </a:p>
        </p:txBody>
      </p:sp>
      <p:sp>
        <p:nvSpPr>
          <p:cNvPr id="3" name="Platshållare för lodrät text 2">
            <a:extLst>
              <a:ext uri="{FF2B5EF4-FFF2-40B4-BE49-F238E27FC236}">
                <a16:creationId xmlns:a16="http://schemas.microsoft.com/office/drawing/2014/main" id="{2098D800-909A-4BE2-AC1B-9EA4ADD4750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8DC0BFE-CEB4-49E9-AC3C-788B6E54AD37}"/>
              </a:ext>
            </a:extLst>
          </p:cNvPr>
          <p:cNvSpPr txBox="1">
            <a:spLocks noGrp="1"/>
          </p:cNvSpPr>
          <p:nvPr>
            <p:ph type="dt" sz="half" idx="7"/>
          </p:nvPr>
        </p:nvSpPr>
        <p:spPr/>
        <p:txBody>
          <a:bodyPr/>
          <a:lstStyle>
            <a:lvl1pPr>
              <a:defRPr/>
            </a:lvl1pPr>
          </a:lstStyle>
          <a:p>
            <a:pPr lvl="0"/>
            <a:fld id="{A51815D6-99D9-466E-B6A4-D43CE44794A0}" type="datetime1">
              <a:rPr lang="sv-SE"/>
              <a:pPr lvl="0"/>
              <a:t>2023-03-30</a:t>
            </a:fld>
            <a:endParaRPr lang="sv-SE"/>
          </a:p>
        </p:txBody>
      </p:sp>
      <p:sp>
        <p:nvSpPr>
          <p:cNvPr id="5" name="Platshållare för sidfot 4">
            <a:extLst>
              <a:ext uri="{FF2B5EF4-FFF2-40B4-BE49-F238E27FC236}">
                <a16:creationId xmlns:a16="http://schemas.microsoft.com/office/drawing/2014/main" id="{23D89365-279F-4DAA-9473-620A3C623A47}"/>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a16="http://schemas.microsoft.com/office/drawing/2014/main" id="{EB477131-1255-4E22-8617-535042BA60AC}"/>
              </a:ext>
            </a:extLst>
          </p:cNvPr>
          <p:cNvSpPr txBox="1">
            <a:spLocks noGrp="1"/>
          </p:cNvSpPr>
          <p:nvPr>
            <p:ph type="sldNum" sz="quarter" idx="8"/>
          </p:nvPr>
        </p:nvSpPr>
        <p:spPr/>
        <p:txBody>
          <a:bodyPr/>
          <a:lstStyle>
            <a:lvl1pPr>
              <a:defRPr/>
            </a:lvl1pPr>
          </a:lstStyle>
          <a:p>
            <a:pPr lvl="0"/>
            <a:fld id="{EDEFE03B-F1DF-431A-90E2-F0B12A64515E}" type="slidenum">
              <a:t>‹#›</a:t>
            </a:fld>
            <a:endParaRPr lang="sv-SE"/>
          </a:p>
        </p:txBody>
      </p:sp>
    </p:spTree>
    <p:extLst>
      <p:ext uri="{BB962C8B-B14F-4D97-AF65-F5344CB8AC3E}">
        <p14:creationId xmlns:p14="http://schemas.microsoft.com/office/powerpoint/2010/main" val="428180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D223537-41B8-4ACF-81BE-5F48DB19A7D9}"/>
              </a:ext>
            </a:extLst>
          </p:cNvPr>
          <p:cNvSpPr txBox="1">
            <a:spLocks noGrp="1"/>
          </p:cNvSpPr>
          <p:nvPr>
            <p:ph type="title" orient="vert"/>
          </p:nvPr>
        </p:nvSpPr>
        <p:spPr>
          <a:xfrm>
            <a:off x="8724903" y="365129"/>
            <a:ext cx="2628899" cy="5811834"/>
          </a:xfrm>
        </p:spPr>
        <p:txBody>
          <a:bodyPr vert="eaVert"/>
          <a:lstStyle>
            <a:lvl1pPr>
              <a:defRPr/>
            </a:lvl1pPr>
          </a:lstStyle>
          <a:p>
            <a:pPr lvl="0"/>
            <a:r>
              <a:rPr lang="sv-SE"/>
              <a:t>Klicka här för att ändra mall för rubrikformat</a:t>
            </a:r>
          </a:p>
        </p:txBody>
      </p:sp>
      <p:sp>
        <p:nvSpPr>
          <p:cNvPr id="3" name="Platshållare för lodrät text 2">
            <a:extLst>
              <a:ext uri="{FF2B5EF4-FFF2-40B4-BE49-F238E27FC236}">
                <a16:creationId xmlns:a16="http://schemas.microsoft.com/office/drawing/2014/main" id="{0FF92B0C-233E-4FA4-9F0F-05F255482E95}"/>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9DCF800-63C6-4B4B-8D40-0DC46A57960D}"/>
              </a:ext>
            </a:extLst>
          </p:cNvPr>
          <p:cNvSpPr txBox="1">
            <a:spLocks noGrp="1"/>
          </p:cNvSpPr>
          <p:nvPr>
            <p:ph type="dt" sz="half" idx="7"/>
          </p:nvPr>
        </p:nvSpPr>
        <p:spPr/>
        <p:txBody>
          <a:bodyPr/>
          <a:lstStyle>
            <a:lvl1pPr>
              <a:defRPr/>
            </a:lvl1pPr>
          </a:lstStyle>
          <a:p>
            <a:pPr lvl="0"/>
            <a:fld id="{CDB47D50-E12E-45BE-9E11-F3429540BF21}" type="datetime1">
              <a:rPr lang="sv-SE"/>
              <a:pPr lvl="0"/>
              <a:t>2023-03-30</a:t>
            </a:fld>
            <a:endParaRPr lang="sv-SE"/>
          </a:p>
        </p:txBody>
      </p:sp>
      <p:sp>
        <p:nvSpPr>
          <p:cNvPr id="5" name="Platshållare för sidfot 4">
            <a:extLst>
              <a:ext uri="{FF2B5EF4-FFF2-40B4-BE49-F238E27FC236}">
                <a16:creationId xmlns:a16="http://schemas.microsoft.com/office/drawing/2014/main" id="{4222859B-C8B5-4915-AA09-5E269619BBED}"/>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a16="http://schemas.microsoft.com/office/drawing/2014/main" id="{18A3619C-78FE-41CE-A6E8-C3E036F8A265}"/>
              </a:ext>
            </a:extLst>
          </p:cNvPr>
          <p:cNvSpPr txBox="1">
            <a:spLocks noGrp="1"/>
          </p:cNvSpPr>
          <p:nvPr>
            <p:ph type="sldNum" sz="quarter" idx="8"/>
          </p:nvPr>
        </p:nvSpPr>
        <p:spPr/>
        <p:txBody>
          <a:bodyPr/>
          <a:lstStyle>
            <a:lvl1pPr>
              <a:defRPr/>
            </a:lvl1pPr>
          </a:lstStyle>
          <a:p>
            <a:pPr lvl="0"/>
            <a:fld id="{E2850E24-C023-40C4-8A22-54BE81652869}" type="slidenum">
              <a:t>‹#›</a:t>
            </a:fld>
            <a:endParaRPr lang="sv-SE"/>
          </a:p>
        </p:txBody>
      </p:sp>
    </p:spTree>
    <p:extLst>
      <p:ext uri="{BB962C8B-B14F-4D97-AF65-F5344CB8AC3E}">
        <p14:creationId xmlns:p14="http://schemas.microsoft.com/office/powerpoint/2010/main" val="267446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Bild - blå">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4725988"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331755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ild - Vit">
    <p:bg>
      <p:bgRef idx="1001">
        <a:schemeClr val="bg1"/>
      </p:bgRef>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5075584"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Stag Sans Book" panose="020B0503040000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5" name="Rektangel 4">
            <a:extLst>
              <a:ext uri="{FF2B5EF4-FFF2-40B4-BE49-F238E27FC236}">
                <a16:creationId xmlns:a16="http://schemas.microsoft.com/office/drawing/2014/main" id="{624BF36C-D57C-084B-5E65-E55D27D10E9B}"/>
              </a:ext>
            </a:extLst>
          </p:cNvPr>
          <p:cNvSpPr/>
          <p:nvPr userDrawn="1"/>
        </p:nvSpPr>
        <p:spPr>
          <a:xfrm>
            <a:off x="0" y="0"/>
            <a:ext cx="9939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27880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Ledare1">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4226576E-3786-4195-0ECF-E1D12E74A3F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33B4405C-5210-92E4-3C78-CCA700EA3B75}"/>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0FC5811D-8D1A-BB0E-4975-1B95D05764A8}"/>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99981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edare2">
    <p:bg>
      <p:bgPr>
        <a:solidFill>
          <a:schemeClr val="bg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01596509-0429-2756-45BB-5B0B795074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B5641A67-C44A-775B-B066-E648085DF6C7}"/>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8EB2451C-F35D-C620-9ECC-090E67AB4DD7}"/>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93665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Ledare3">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19A6956-7E75-B75B-521D-42F01910446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F2EBF1DD-9F52-CDC3-1A5D-928B4F099E09}"/>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9BFAC116-CDF6-EEDE-0830-4335ED93BC59}"/>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299699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Ledare4">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F2E45E3D-667E-49B9-72BB-5226754D00A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1D542435-A29D-8A9C-027B-D6A53B42B3F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5D1AA283-79A5-1268-A497-9A1E97206685}"/>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813766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Ledare5">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0D3018D5-79CF-047B-E9DA-99EE3186D6C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E55F1AF3-1DC4-A178-6B79-228A4EF330B8}"/>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02ED1140-95CA-63CC-B58C-F7A28C65BADB}"/>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873935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Ledare6">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1F0E4E00-FC5D-08BF-0480-033843BD4E5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4B0732C8-93CE-B28E-C7FD-660EC6A2B15F}"/>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7129FC7C-65DB-EBC0-D3FA-BB5C4296B100}"/>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50706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28727-54D9-480D-A738-1081538DD91C}"/>
              </a:ext>
            </a:extLst>
          </p:cNvPr>
          <p:cNvSpPr txBox="1">
            <a:spLocks noGrp="1"/>
          </p:cNvSpPr>
          <p:nvPr>
            <p:ph type="title"/>
          </p:nvPr>
        </p:nvSpPr>
        <p:spPr/>
        <p:txBody>
          <a:bodyPr/>
          <a:lstStyle>
            <a:lvl1pPr>
              <a:defRPr/>
            </a:lvl1pPr>
          </a:lstStyle>
          <a:p>
            <a:pPr lvl="0"/>
            <a:r>
              <a:rPr lang="sv-SE"/>
              <a:t>Klicka här för att ändra mall för rubrikformat</a:t>
            </a:r>
          </a:p>
        </p:txBody>
      </p:sp>
      <p:sp>
        <p:nvSpPr>
          <p:cNvPr id="3" name="Platshållare för innehåll 2">
            <a:extLst>
              <a:ext uri="{FF2B5EF4-FFF2-40B4-BE49-F238E27FC236}">
                <a16:creationId xmlns:a16="http://schemas.microsoft.com/office/drawing/2014/main" id="{941C8AC6-9BF1-4365-800F-A2B1AB4250B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3511623-23C7-4D0C-B2D3-6E4A3E9A10C7}"/>
              </a:ext>
            </a:extLst>
          </p:cNvPr>
          <p:cNvSpPr txBox="1">
            <a:spLocks noGrp="1"/>
          </p:cNvSpPr>
          <p:nvPr>
            <p:ph type="dt" sz="half" idx="7"/>
          </p:nvPr>
        </p:nvSpPr>
        <p:spPr/>
        <p:txBody>
          <a:bodyPr/>
          <a:lstStyle>
            <a:lvl1pPr>
              <a:defRPr/>
            </a:lvl1pPr>
          </a:lstStyle>
          <a:p>
            <a:pPr lvl="0"/>
            <a:fld id="{BDCF46BD-5A7C-4AB2-A6A0-E3DB83135AA7}" type="datetime1">
              <a:rPr lang="sv-SE"/>
              <a:pPr lvl="0"/>
              <a:t>2023-03-30</a:t>
            </a:fld>
            <a:endParaRPr lang="sv-SE"/>
          </a:p>
        </p:txBody>
      </p:sp>
      <p:sp>
        <p:nvSpPr>
          <p:cNvPr id="5" name="Platshållare för sidfot 4">
            <a:extLst>
              <a:ext uri="{FF2B5EF4-FFF2-40B4-BE49-F238E27FC236}">
                <a16:creationId xmlns:a16="http://schemas.microsoft.com/office/drawing/2014/main" id="{8FD6EE91-0F6A-4A8D-AB91-AA39BE18CB2B}"/>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a16="http://schemas.microsoft.com/office/drawing/2014/main" id="{2F45AF5D-B977-491F-8AE4-C83690EBDB33}"/>
              </a:ext>
            </a:extLst>
          </p:cNvPr>
          <p:cNvSpPr txBox="1">
            <a:spLocks noGrp="1"/>
          </p:cNvSpPr>
          <p:nvPr>
            <p:ph type="sldNum" sz="quarter" idx="8"/>
          </p:nvPr>
        </p:nvSpPr>
        <p:spPr/>
        <p:txBody>
          <a:bodyPr/>
          <a:lstStyle>
            <a:lvl1pPr>
              <a:defRPr/>
            </a:lvl1pPr>
          </a:lstStyle>
          <a:p>
            <a:pPr lvl="0"/>
            <a:fld id="{AE599923-81DE-472F-958B-83B47BA42DAB}" type="slidenum">
              <a:t>‹#›</a:t>
            </a:fld>
            <a:endParaRPr lang="sv-SE"/>
          </a:p>
        </p:txBody>
      </p:sp>
    </p:spTree>
    <p:extLst>
      <p:ext uri="{BB962C8B-B14F-4D97-AF65-F5344CB8AC3E}">
        <p14:creationId xmlns:p14="http://schemas.microsoft.com/office/powerpoint/2010/main" val="3417098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Ledare7">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D24E7997-ABD7-8E77-335F-98D36FC29D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83BB7945-A306-9866-C878-A09796BB3137}"/>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A2B40311-5BBA-579C-1FD7-9827B9B8925A}"/>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638498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Ledare8">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B992DC98-5D95-05C2-2FE8-143F945090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06B77095-D175-06FF-D1D4-A287021022A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BBB6F6D6-AF71-0A91-B76E-DC028B0C84CD}"/>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630496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Ledare9">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01A1D958-6D34-D19E-1BA6-DE329B3E7B03}"/>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C95B280D-63C4-E6C3-D1BD-6B9CDBD76F6F}"/>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461918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Ledare10">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09F91F58-2B76-90FB-0E01-7A9B367763D8}"/>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B2ECA83F-7D2A-BB7F-6B86-B73A80988F9A}"/>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249517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Ledare11">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174229BD-9053-C572-2424-338699DC6EDE}"/>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02839ADC-6D76-DE28-7B25-A85B80B1C1C9}"/>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421010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Ledare12">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5BA5B8C3-13A6-6B8F-7BB1-25E79EDF4A74}"/>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8F2566B2-B160-3682-A3CD-82879334CCE5}"/>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266419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Ledare13">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49805BB2-F7DA-5A52-24D4-D5DFAC0B38C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EFFBFDFA-1E93-AF18-4463-65D894D8D7CE}"/>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551574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Ledare14">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B4EC99BB-E194-5486-BC6E-CB695186374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5BD13287-0890-54DF-78F4-5E729F896D45}"/>
              </a:ext>
            </a:extLst>
          </p:cNvPr>
          <p:cNvPicPr>
            <a:picLocks noChangeAspect="1"/>
          </p:cNvPicPr>
          <p:nvPr userDrawn="1"/>
        </p:nvPicPr>
        <p:blipFill>
          <a:blip r:embed="rId4"/>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526521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Första sida / Sista si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3C3427-9420-AF4A-9468-4ECB06C1B2AC}"/>
              </a:ext>
            </a:extLst>
          </p:cNvPr>
          <p:cNvSpPr>
            <a:spLocks noGrp="1"/>
          </p:cNvSpPr>
          <p:nvPr>
            <p:ph type="ctrTitle" hasCustomPrompt="1"/>
          </p:nvPr>
        </p:nvSpPr>
        <p:spPr>
          <a:xfrm>
            <a:off x="1523998" y="4122133"/>
            <a:ext cx="9144000" cy="904150"/>
          </a:xfrm>
          <a:prstGeom prst="rect">
            <a:avLst/>
          </a:prstGeom>
        </p:spPr>
        <p:txBody>
          <a:bodyPr anchor="b">
            <a:normAutofit/>
          </a:bodyPr>
          <a:lstStyle>
            <a:lvl1pPr algn="ctr">
              <a:lnSpc>
                <a:spcPts val="5200"/>
              </a:lnSpc>
              <a:defRPr sz="4000"/>
            </a:lvl1pPr>
          </a:lstStyle>
          <a:p>
            <a:r>
              <a:rPr lang="sv-SE" dirty="0"/>
              <a:t>Lägg till rubrik</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hasCustomPrompt="1"/>
          </p:nvPr>
        </p:nvSpPr>
        <p:spPr>
          <a:xfrm>
            <a:off x="1524000" y="5832388"/>
            <a:ext cx="9144000" cy="4015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Datum</a:t>
            </a:r>
          </a:p>
        </p:txBody>
      </p:sp>
      <p:sp>
        <p:nvSpPr>
          <p:cNvPr id="4" name="Rektangel 3">
            <a:extLst>
              <a:ext uri="{FF2B5EF4-FFF2-40B4-BE49-F238E27FC236}">
                <a16:creationId xmlns:a16="http://schemas.microsoft.com/office/drawing/2014/main" id="{347B8823-4835-277C-60CB-92B3540D93F2}"/>
              </a:ext>
            </a:extLst>
          </p:cNvPr>
          <p:cNvSpPr/>
          <p:nvPr userDrawn="1"/>
        </p:nvSpPr>
        <p:spPr>
          <a:xfrm>
            <a:off x="10759044" y="391886"/>
            <a:ext cx="1223159" cy="11281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4398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2F69B1-8EA2-4A41-9177-D964BCEF9C12}"/>
              </a:ext>
            </a:extLst>
          </p:cNvPr>
          <p:cNvSpPr txBox="1">
            <a:spLocks noGrp="1"/>
          </p:cNvSpPr>
          <p:nvPr>
            <p:ph type="title"/>
          </p:nvPr>
        </p:nvSpPr>
        <p:spPr>
          <a:xfrm>
            <a:off x="831847" y="1709735"/>
            <a:ext cx="10515600" cy="2852735"/>
          </a:xfrm>
        </p:spPr>
        <p:txBody>
          <a:bodyPr anchor="b"/>
          <a:lstStyle>
            <a:lvl1pPr>
              <a:defRPr sz="6000"/>
            </a:lvl1pPr>
          </a:lstStyle>
          <a:p>
            <a:pPr lvl="0"/>
            <a:r>
              <a:rPr lang="sv-SE"/>
              <a:t>Klicka här för att ändra mall för rubrikformat</a:t>
            </a:r>
          </a:p>
        </p:txBody>
      </p:sp>
      <p:sp>
        <p:nvSpPr>
          <p:cNvPr id="3" name="Platshållare för text 2">
            <a:extLst>
              <a:ext uri="{FF2B5EF4-FFF2-40B4-BE49-F238E27FC236}">
                <a16:creationId xmlns:a16="http://schemas.microsoft.com/office/drawing/2014/main" id="{07150E75-029C-435A-95D6-3A66E335A164}"/>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421C8FE-9366-478C-8ECA-F2B32628A744}"/>
              </a:ext>
            </a:extLst>
          </p:cNvPr>
          <p:cNvSpPr txBox="1">
            <a:spLocks noGrp="1"/>
          </p:cNvSpPr>
          <p:nvPr>
            <p:ph type="dt" sz="half" idx="7"/>
          </p:nvPr>
        </p:nvSpPr>
        <p:spPr/>
        <p:txBody>
          <a:bodyPr/>
          <a:lstStyle>
            <a:lvl1pPr>
              <a:defRPr/>
            </a:lvl1pPr>
          </a:lstStyle>
          <a:p>
            <a:pPr lvl="0"/>
            <a:fld id="{4BB7BF14-5A0B-4E59-A40A-C864FEE8C100}" type="datetime1">
              <a:rPr lang="sv-SE"/>
              <a:pPr lvl="0"/>
              <a:t>2023-03-30</a:t>
            </a:fld>
            <a:endParaRPr lang="sv-SE"/>
          </a:p>
        </p:txBody>
      </p:sp>
      <p:sp>
        <p:nvSpPr>
          <p:cNvPr id="5" name="Platshållare för sidfot 4">
            <a:extLst>
              <a:ext uri="{FF2B5EF4-FFF2-40B4-BE49-F238E27FC236}">
                <a16:creationId xmlns:a16="http://schemas.microsoft.com/office/drawing/2014/main" id="{6AAA2DB6-7937-4136-B8E9-29DE0AB73381}"/>
              </a:ext>
            </a:extLst>
          </p:cNvPr>
          <p:cNvSpPr txBox="1">
            <a:spLocks noGrp="1"/>
          </p:cNvSpPr>
          <p:nvPr>
            <p:ph type="ftr" sz="quarter" idx="9"/>
          </p:nvPr>
        </p:nvSpPr>
        <p:spPr/>
        <p:txBody>
          <a:bodyPr/>
          <a:lstStyle>
            <a:lvl1pPr>
              <a:defRPr/>
            </a:lvl1pPr>
          </a:lstStyle>
          <a:p>
            <a:pPr lvl="0"/>
            <a:endParaRPr lang="sv-SE"/>
          </a:p>
        </p:txBody>
      </p:sp>
      <p:sp>
        <p:nvSpPr>
          <p:cNvPr id="6" name="Platshållare för bildnummer 5">
            <a:extLst>
              <a:ext uri="{FF2B5EF4-FFF2-40B4-BE49-F238E27FC236}">
                <a16:creationId xmlns:a16="http://schemas.microsoft.com/office/drawing/2014/main" id="{FF335875-7396-4928-BB09-746D30231D72}"/>
              </a:ext>
            </a:extLst>
          </p:cNvPr>
          <p:cNvSpPr txBox="1">
            <a:spLocks noGrp="1"/>
          </p:cNvSpPr>
          <p:nvPr>
            <p:ph type="sldNum" sz="quarter" idx="8"/>
          </p:nvPr>
        </p:nvSpPr>
        <p:spPr/>
        <p:txBody>
          <a:bodyPr/>
          <a:lstStyle>
            <a:lvl1pPr>
              <a:defRPr/>
            </a:lvl1pPr>
          </a:lstStyle>
          <a:p>
            <a:pPr lvl="0"/>
            <a:fld id="{DA4F19F7-7083-443A-AFD6-BB944DAB4CBC}" type="slidenum">
              <a:t>‹#›</a:t>
            </a:fld>
            <a:endParaRPr lang="sv-SE"/>
          </a:p>
        </p:txBody>
      </p:sp>
    </p:spTree>
    <p:extLst>
      <p:ext uri="{BB962C8B-B14F-4D97-AF65-F5344CB8AC3E}">
        <p14:creationId xmlns:p14="http://schemas.microsoft.com/office/powerpoint/2010/main" val="291527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50758-43B3-4F96-A995-3C0B48748552}"/>
              </a:ext>
            </a:extLst>
          </p:cNvPr>
          <p:cNvSpPr txBox="1">
            <a:spLocks noGrp="1"/>
          </p:cNvSpPr>
          <p:nvPr>
            <p:ph type="title"/>
          </p:nvPr>
        </p:nvSpPr>
        <p:spPr/>
        <p:txBody>
          <a:bodyPr/>
          <a:lstStyle>
            <a:lvl1pPr>
              <a:defRPr/>
            </a:lvl1pPr>
          </a:lstStyle>
          <a:p>
            <a:pPr lvl="0"/>
            <a:r>
              <a:rPr lang="sv-SE"/>
              <a:t>Klicka här för att ändra mall för rubrikformat</a:t>
            </a:r>
          </a:p>
        </p:txBody>
      </p:sp>
      <p:sp>
        <p:nvSpPr>
          <p:cNvPr id="3" name="Platshållare för innehåll 2">
            <a:extLst>
              <a:ext uri="{FF2B5EF4-FFF2-40B4-BE49-F238E27FC236}">
                <a16:creationId xmlns:a16="http://schemas.microsoft.com/office/drawing/2014/main" id="{B7642DD5-31AD-472D-9FFE-9BDD4B55E1A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5D927E7-D16E-4CC1-AA62-BA6646E7D46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6640754-7C5A-42FA-B3F1-DCE24DCD6332}"/>
              </a:ext>
            </a:extLst>
          </p:cNvPr>
          <p:cNvSpPr txBox="1">
            <a:spLocks noGrp="1"/>
          </p:cNvSpPr>
          <p:nvPr>
            <p:ph type="dt" sz="half" idx="7"/>
          </p:nvPr>
        </p:nvSpPr>
        <p:spPr/>
        <p:txBody>
          <a:bodyPr/>
          <a:lstStyle>
            <a:lvl1pPr>
              <a:defRPr/>
            </a:lvl1pPr>
          </a:lstStyle>
          <a:p>
            <a:pPr lvl="0"/>
            <a:fld id="{6FDBC294-9266-4225-BBCC-C0F13BD9C457}" type="datetime1">
              <a:rPr lang="sv-SE"/>
              <a:pPr lvl="0"/>
              <a:t>2023-03-30</a:t>
            </a:fld>
            <a:endParaRPr lang="sv-SE"/>
          </a:p>
        </p:txBody>
      </p:sp>
      <p:sp>
        <p:nvSpPr>
          <p:cNvPr id="6" name="Platshållare för sidfot 5">
            <a:extLst>
              <a:ext uri="{FF2B5EF4-FFF2-40B4-BE49-F238E27FC236}">
                <a16:creationId xmlns:a16="http://schemas.microsoft.com/office/drawing/2014/main" id="{2A230710-F8C9-4608-A141-1FDC27DDFA8E}"/>
              </a:ext>
            </a:extLst>
          </p:cNvPr>
          <p:cNvSpPr txBox="1">
            <a:spLocks noGrp="1"/>
          </p:cNvSpPr>
          <p:nvPr>
            <p:ph type="ftr" sz="quarter" idx="9"/>
          </p:nvPr>
        </p:nvSpPr>
        <p:spPr/>
        <p:txBody>
          <a:bodyPr/>
          <a:lstStyle>
            <a:lvl1pPr>
              <a:defRPr/>
            </a:lvl1pPr>
          </a:lstStyle>
          <a:p>
            <a:pPr lvl="0"/>
            <a:endParaRPr lang="sv-SE"/>
          </a:p>
        </p:txBody>
      </p:sp>
      <p:sp>
        <p:nvSpPr>
          <p:cNvPr id="7" name="Platshållare för bildnummer 6">
            <a:extLst>
              <a:ext uri="{FF2B5EF4-FFF2-40B4-BE49-F238E27FC236}">
                <a16:creationId xmlns:a16="http://schemas.microsoft.com/office/drawing/2014/main" id="{44A9A706-F620-4C18-9339-13FF376FED26}"/>
              </a:ext>
            </a:extLst>
          </p:cNvPr>
          <p:cNvSpPr txBox="1">
            <a:spLocks noGrp="1"/>
          </p:cNvSpPr>
          <p:nvPr>
            <p:ph type="sldNum" sz="quarter" idx="8"/>
          </p:nvPr>
        </p:nvSpPr>
        <p:spPr/>
        <p:txBody>
          <a:bodyPr/>
          <a:lstStyle>
            <a:lvl1pPr>
              <a:defRPr/>
            </a:lvl1pPr>
          </a:lstStyle>
          <a:p>
            <a:pPr lvl="0"/>
            <a:fld id="{B487C0A7-AC49-4772-AABC-61D32AFF58AD}" type="slidenum">
              <a:t>‹#›</a:t>
            </a:fld>
            <a:endParaRPr lang="sv-SE"/>
          </a:p>
        </p:txBody>
      </p:sp>
    </p:spTree>
    <p:extLst>
      <p:ext uri="{BB962C8B-B14F-4D97-AF65-F5344CB8AC3E}">
        <p14:creationId xmlns:p14="http://schemas.microsoft.com/office/powerpoint/2010/main" val="284693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D9E894-ADD5-46F7-8CFD-CEA490D79C7A}"/>
              </a:ext>
            </a:extLst>
          </p:cNvPr>
          <p:cNvSpPr txBox="1">
            <a:spLocks noGrp="1"/>
          </p:cNvSpPr>
          <p:nvPr>
            <p:ph type="title"/>
          </p:nvPr>
        </p:nvSpPr>
        <p:spPr>
          <a:xfrm>
            <a:off x="839784" y="365129"/>
            <a:ext cx="10515600" cy="1325559"/>
          </a:xfrm>
        </p:spPr>
        <p:txBody>
          <a:bodyPr/>
          <a:lstStyle>
            <a:lvl1pPr>
              <a:defRPr/>
            </a:lvl1pPr>
          </a:lstStyle>
          <a:p>
            <a:pPr lvl="0"/>
            <a:r>
              <a:rPr lang="sv-SE"/>
              <a:t>Klicka här för att ändra mall för rubrikformat</a:t>
            </a:r>
          </a:p>
        </p:txBody>
      </p:sp>
      <p:sp>
        <p:nvSpPr>
          <p:cNvPr id="3" name="Platshållare för text 2">
            <a:extLst>
              <a:ext uri="{FF2B5EF4-FFF2-40B4-BE49-F238E27FC236}">
                <a16:creationId xmlns:a16="http://schemas.microsoft.com/office/drawing/2014/main" id="{79A598AB-C189-4BA1-89CC-CD577C5BF0B3}"/>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BD9AEBB-BC22-4981-A8F7-3E125248086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3A53196-5C3F-495E-A31E-80F5135F469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201EB47-6E79-48A7-B3A3-63A67A8F87F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1CFB0C1-4108-4131-88B1-53050C714E29}"/>
              </a:ext>
            </a:extLst>
          </p:cNvPr>
          <p:cNvSpPr txBox="1">
            <a:spLocks noGrp="1"/>
          </p:cNvSpPr>
          <p:nvPr>
            <p:ph type="dt" sz="half" idx="7"/>
          </p:nvPr>
        </p:nvSpPr>
        <p:spPr/>
        <p:txBody>
          <a:bodyPr/>
          <a:lstStyle>
            <a:lvl1pPr>
              <a:defRPr/>
            </a:lvl1pPr>
          </a:lstStyle>
          <a:p>
            <a:pPr lvl="0"/>
            <a:fld id="{635CD4CF-DD5D-41F0-955A-00E5FE809AC4}" type="datetime1">
              <a:rPr lang="sv-SE"/>
              <a:pPr lvl="0"/>
              <a:t>2023-03-30</a:t>
            </a:fld>
            <a:endParaRPr lang="sv-SE"/>
          </a:p>
        </p:txBody>
      </p:sp>
      <p:sp>
        <p:nvSpPr>
          <p:cNvPr id="8" name="Platshållare för sidfot 7">
            <a:extLst>
              <a:ext uri="{FF2B5EF4-FFF2-40B4-BE49-F238E27FC236}">
                <a16:creationId xmlns:a16="http://schemas.microsoft.com/office/drawing/2014/main" id="{441645BC-194D-48C6-9CE6-5C0906D12B89}"/>
              </a:ext>
            </a:extLst>
          </p:cNvPr>
          <p:cNvSpPr txBox="1">
            <a:spLocks noGrp="1"/>
          </p:cNvSpPr>
          <p:nvPr>
            <p:ph type="ftr" sz="quarter" idx="9"/>
          </p:nvPr>
        </p:nvSpPr>
        <p:spPr/>
        <p:txBody>
          <a:bodyPr/>
          <a:lstStyle>
            <a:lvl1pPr>
              <a:defRPr/>
            </a:lvl1pPr>
          </a:lstStyle>
          <a:p>
            <a:pPr lvl="0"/>
            <a:endParaRPr lang="sv-SE"/>
          </a:p>
        </p:txBody>
      </p:sp>
      <p:sp>
        <p:nvSpPr>
          <p:cNvPr id="9" name="Platshållare för bildnummer 8">
            <a:extLst>
              <a:ext uri="{FF2B5EF4-FFF2-40B4-BE49-F238E27FC236}">
                <a16:creationId xmlns:a16="http://schemas.microsoft.com/office/drawing/2014/main" id="{3900A3A2-D0D2-425D-88CB-4EA2ADBEE4A2}"/>
              </a:ext>
            </a:extLst>
          </p:cNvPr>
          <p:cNvSpPr txBox="1">
            <a:spLocks noGrp="1"/>
          </p:cNvSpPr>
          <p:nvPr>
            <p:ph type="sldNum" sz="quarter" idx="8"/>
          </p:nvPr>
        </p:nvSpPr>
        <p:spPr/>
        <p:txBody>
          <a:bodyPr/>
          <a:lstStyle>
            <a:lvl1pPr>
              <a:defRPr/>
            </a:lvl1pPr>
          </a:lstStyle>
          <a:p>
            <a:pPr lvl="0"/>
            <a:fld id="{A9F1AE51-9D17-420C-BE82-9ED75D382587}" type="slidenum">
              <a:t>‹#›</a:t>
            </a:fld>
            <a:endParaRPr lang="sv-SE"/>
          </a:p>
        </p:txBody>
      </p:sp>
    </p:spTree>
    <p:extLst>
      <p:ext uri="{BB962C8B-B14F-4D97-AF65-F5344CB8AC3E}">
        <p14:creationId xmlns:p14="http://schemas.microsoft.com/office/powerpoint/2010/main" val="29674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720034-A03C-454F-B647-DC9931DB4138}"/>
              </a:ext>
            </a:extLst>
          </p:cNvPr>
          <p:cNvSpPr txBox="1">
            <a:spLocks noGrp="1"/>
          </p:cNvSpPr>
          <p:nvPr>
            <p:ph type="title"/>
          </p:nvPr>
        </p:nvSpPr>
        <p:spPr/>
        <p:txBody>
          <a:bodyPr/>
          <a:lstStyle>
            <a:lvl1pPr>
              <a:defRPr/>
            </a:lvl1pPr>
          </a:lstStyle>
          <a:p>
            <a:pPr lvl="0"/>
            <a:r>
              <a:rPr lang="sv-SE"/>
              <a:t>Klicka här för att ändra mall för rubrikformat</a:t>
            </a:r>
          </a:p>
        </p:txBody>
      </p:sp>
      <p:sp>
        <p:nvSpPr>
          <p:cNvPr id="3" name="Platshållare för datum 2">
            <a:extLst>
              <a:ext uri="{FF2B5EF4-FFF2-40B4-BE49-F238E27FC236}">
                <a16:creationId xmlns:a16="http://schemas.microsoft.com/office/drawing/2014/main" id="{AD31AD8F-FAE0-4B0C-8EC8-3089BFC2B19E}"/>
              </a:ext>
            </a:extLst>
          </p:cNvPr>
          <p:cNvSpPr txBox="1">
            <a:spLocks noGrp="1"/>
          </p:cNvSpPr>
          <p:nvPr>
            <p:ph type="dt" sz="half" idx="7"/>
          </p:nvPr>
        </p:nvSpPr>
        <p:spPr/>
        <p:txBody>
          <a:bodyPr/>
          <a:lstStyle>
            <a:lvl1pPr>
              <a:defRPr/>
            </a:lvl1pPr>
          </a:lstStyle>
          <a:p>
            <a:pPr lvl="0"/>
            <a:fld id="{BD1BDA62-0AEB-4A7D-8D24-8ACD0A2B5A03}" type="datetime1">
              <a:rPr lang="sv-SE"/>
              <a:pPr lvl="0"/>
              <a:t>2023-03-30</a:t>
            </a:fld>
            <a:endParaRPr lang="sv-SE"/>
          </a:p>
        </p:txBody>
      </p:sp>
      <p:sp>
        <p:nvSpPr>
          <p:cNvPr id="4" name="Platshållare för sidfot 3">
            <a:extLst>
              <a:ext uri="{FF2B5EF4-FFF2-40B4-BE49-F238E27FC236}">
                <a16:creationId xmlns:a16="http://schemas.microsoft.com/office/drawing/2014/main" id="{B82C4DDE-5B89-47D5-84CE-9EB6DD8A68A6}"/>
              </a:ext>
            </a:extLst>
          </p:cNvPr>
          <p:cNvSpPr txBox="1">
            <a:spLocks noGrp="1"/>
          </p:cNvSpPr>
          <p:nvPr>
            <p:ph type="ftr" sz="quarter" idx="9"/>
          </p:nvPr>
        </p:nvSpPr>
        <p:spPr/>
        <p:txBody>
          <a:bodyPr/>
          <a:lstStyle>
            <a:lvl1pPr>
              <a:defRPr/>
            </a:lvl1pPr>
          </a:lstStyle>
          <a:p>
            <a:pPr lvl="0"/>
            <a:endParaRPr lang="sv-SE"/>
          </a:p>
        </p:txBody>
      </p:sp>
      <p:sp>
        <p:nvSpPr>
          <p:cNvPr id="5" name="Platshållare för bildnummer 4">
            <a:extLst>
              <a:ext uri="{FF2B5EF4-FFF2-40B4-BE49-F238E27FC236}">
                <a16:creationId xmlns:a16="http://schemas.microsoft.com/office/drawing/2014/main" id="{4B2C5341-23BB-4C17-A968-D1E5A1791F8B}"/>
              </a:ext>
            </a:extLst>
          </p:cNvPr>
          <p:cNvSpPr txBox="1">
            <a:spLocks noGrp="1"/>
          </p:cNvSpPr>
          <p:nvPr>
            <p:ph type="sldNum" sz="quarter" idx="8"/>
          </p:nvPr>
        </p:nvSpPr>
        <p:spPr/>
        <p:txBody>
          <a:bodyPr/>
          <a:lstStyle>
            <a:lvl1pPr>
              <a:defRPr/>
            </a:lvl1pPr>
          </a:lstStyle>
          <a:p>
            <a:pPr lvl="0"/>
            <a:fld id="{4429C044-FA02-4541-A9F4-F090506F7C6C}" type="slidenum">
              <a:t>‹#›</a:t>
            </a:fld>
            <a:endParaRPr lang="sv-SE"/>
          </a:p>
        </p:txBody>
      </p:sp>
    </p:spTree>
    <p:extLst>
      <p:ext uri="{BB962C8B-B14F-4D97-AF65-F5344CB8AC3E}">
        <p14:creationId xmlns:p14="http://schemas.microsoft.com/office/powerpoint/2010/main" val="52371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5644F22-4EEF-4AAF-BCC8-744D0CD953FE}"/>
              </a:ext>
            </a:extLst>
          </p:cNvPr>
          <p:cNvSpPr txBox="1">
            <a:spLocks noGrp="1"/>
          </p:cNvSpPr>
          <p:nvPr>
            <p:ph type="dt" sz="half" idx="7"/>
          </p:nvPr>
        </p:nvSpPr>
        <p:spPr/>
        <p:txBody>
          <a:bodyPr/>
          <a:lstStyle>
            <a:lvl1pPr>
              <a:defRPr/>
            </a:lvl1pPr>
          </a:lstStyle>
          <a:p>
            <a:pPr lvl="0"/>
            <a:fld id="{624710AF-58E0-4291-A8F2-8CE652E15A95}" type="datetime1">
              <a:rPr lang="sv-SE"/>
              <a:pPr lvl="0"/>
              <a:t>2023-03-30</a:t>
            </a:fld>
            <a:endParaRPr lang="sv-SE"/>
          </a:p>
        </p:txBody>
      </p:sp>
      <p:sp>
        <p:nvSpPr>
          <p:cNvPr id="3" name="Platshållare för sidfot 2">
            <a:extLst>
              <a:ext uri="{FF2B5EF4-FFF2-40B4-BE49-F238E27FC236}">
                <a16:creationId xmlns:a16="http://schemas.microsoft.com/office/drawing/2014/main" id="{5721C008-AFE8-4E74-A4E8-83DD40AC5414}"/>
              </a:ext>
            </a:extLst>
          </p:cNvPr>
          <p:cNvSpPr txBox="1">
            <a:spLocks noGrp="1"/>
          </p:cNvSpPr>
          <p:nvPr>
            <p:ph type="ftr" sz="quarter" idx="9"/>
          </p:nvPr>
        </p:nvSpPr>
        <p:spPr/>
        <p:txBody>
          <a:bodyPr/>
          <a:lstStyle>
            <a:lvl1pPr>
              <a:defRPr/>
            </a:lvl1pPr>
          </a:lstStyle>
          <a:p>
            <a:pPr lvl="0"/>
            <a:endParaRPr lang="sv-SE"/>
          </a:p>
        </p:txBody>
      </p:sp>
      <p:sp>
        <p:nvSpPr>
          <p:cNvPr id="4" name="Platshållare för bildnummer 3">
            <a:extLst>
              <a:ext uri="{FF2B5EF4-FFF2-40B4-BE49-F238E27FC236}">
                <a16:creationId xmlns:a16="http://schemas.microsoft.com/office/drawing/2014/main" id="{E9CE884E-5538-4583-B41A-4F4D85BB9E86}"/>
              </a:ext>
            </a:extLst>
          </p:cNvPr>
          <p:cNvSpPr txBox="1">
            <a:spLocks noGrp="1"/>
          </p:cNvSpPr>
          <p:nvPr>
            <p:ph type="sldNum" sz="quarter" idx="8"/>
          </p:nvPr>
        </p:nvSpPr>
        <p:spPr/>
        <p:txBody>
          <a:bodyPr/>
          <a:lstStyle>
            <a:lvl1pPr>
              <a:defRPr/>
            </a:lvl1pPr>
          </a:lstStyle>
          <a:p>
            <a:pPr lvl="0"/>
            <a:fld id="{B35B146A-23D1-4AB4-913D-BEF251266523}" type="slidenum">
              <a:t>‹#›</a:t>
            </a:fld>
            <a:endParaRPr lang="sv-SE"/>
          </a:p>
        </p:txBody>
      </p:sp>
    </p:spTree>
    <p:extLst>
      <p:ext uri="{BB962C8B-B14F-4D97-AF65-F5344CB8AC3E}">
        <p14:creationId xmlns:p14="http://schemas.microsoft.com/office/powerpoint/2010/main" val="138540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F6320D-9811-4FE9-BC74-5533DFF180BD}"/>
              </a:ext>
            </a:extLst>
          </p:cNvPr>
          <p:cNvSpPr txBox="1">
            <a:spLocks noGrp="1"/>
          </p:cNvSpPr>
          <p:nvPr>
            <p:ph type="title"/>
          </p:nvPr>
        </p:nvSpPr>
        <p:spPr>
          <a:xfrm>
            <a:off x="839784" y="457200"/>
            <a:ext cx="3932240" cy="1600200"/>
          </a:xfrm>
        </p:spPr>
        <p:txBody>
          <a:bodyPr anchor="b"/>
          <a:lstStyle>
            <a:lvl1pPr>
              <a:defRPr sz="3200"/>
            </a:lvl1pPr>
          </a:lstStyle>
          <a:p>
            <a:pPr lvl="0"/>
            <a:r>
              <a:rPr lang="sv-SE"/>
              <a:t>Klicka här för att ändra mall för rubrikformat</a:t>
            </a:r>
          </a:p>
        </p:txBody>
      </p:sp>
      <p:sp>
        <p:nvSpPr>
          <p:cNvPr id="3" name="Platshållare för innehåll 2">
            <a:extLst>
              <a:ext uri="{FF2B5EF4-FFF2-40B4-BE49-F238E27FC236}">
                <a16:creationId xmlns:a16="http://schemas.microsoft.com/office/drawing/2014/main" id="{2EF8E870-7E31-4788-836A-5AC469E192BB}"/>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33D07D0-1503-4F76-87B1-145C19A1C37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67128DE-432F-4770-AA79-3B4E923B53FC}"/>
              </a:ext>
            </a:extLst>
          </p:cNvPr>
          <p:cNvSpPr txBox="1">
            <a:spLocks noGrp="1"/>
          </p:cNvSpPr>
          <p:nvPr>
            <p:ph type="dt" sz="half" idx="7"/>
          </p:nvPr>
        </p:nvSpPr>
        <p:spPr/>
        <p:txBody>
          <a:bodyPr/>
          <a:lstStyle>
            <a:lvl1pPr>
              <a:defRPr/>
            </a:lvl1pPr>
          </a:lstStyle>
          <a:p>
            <a:pPr lvl="0"/>
            <a:fld id="{10DE12BD-1EDB-4CA8-BF02-115DE0C91DF4}" type="datetime1">
              <a:rPr lang="sv-SE"/>
              <a:pPr lvl="0"/>
              <a:t>2023-03-30</a:t>
            </a:fld>
            <a:endParaRPr lang="sv-SE"/>
          </a:p>
        </p:txBody>
      </p:sp>
      <p:sp>
        <p:nvSpPr>
          <p:cNvPr id="6" name="Platshållare för sidfot 5">
            <a:extLst>
              <a:ext uri="{FF2B5EF4-FFF2-40B4-BE49-F238E27FC236}">
                <a16:creationId xmlns:a16="http://schemas.microsoft.com/office/drawing/2014/main" id="{B5F50F3C-6B68-4DD6-BAC6-4EC9647DBFD3}"/>
              </a:ext>
            </a:extLst>
          </p:cNvPr>
          <p:cNvSpPr txBox="1">
            <a:spLocks noGrp="1"/>
          </p:cNvSpPr>
          <p:nvPr>
            <p:ph type="ftr" sz="quarter" idx="9"/>
          </p:nvPr>
        </p:nvSpPr>
        <p:spPr/>
        <p:txBody>
          <a:bodyPr/>
          <a:lstStyle>
            <a:lvl1pPr>
              <a:defRPr/>
            </a:lvl1pPr>
          </a:lstStyle>
          <a:p>
            <a:pPr lvl="0"/>
            <a:endParaRPr lang="sv-SE"/>
          </a:p>
        </p:txBody>
      </p:sp>
      <p:sp>
        <p:nvSpPr>
          <p:cNvPr id="7" name="Platshållare för bildnummer 6">
            <a:extLst>
              <a:ext uri="{FF2B5EF4-FFF2-40B4-BE49-F238E27FC236}">
                <a16:creationId xmlns:a16="http://schemas.microsoft.com/office/drawing/2014/main" id="{F583222C-E976-4C3F-ADE8-7C7D6D9756F8}"/>
              </a:ext>
            </a:extLst>
          </p:cNvPr>
          <p:cNvSpPr txBox="1">
            <a:spLocks noGrp="1"/>
          </p:cNvSpPr>
          <p:nvPr>
            <p:ph type="sldNum" sz="quarter" idx="8"/>
          </p:nvPr>
        </p:nvSpPr>
        <p:spPr/>
        <p:txBody>
          <a:bodyPr/>
          <a:lstStyle>
            <a:lvl1pPr>
              <a:defRPr/>
            </a:lvl1pPr>
          </a:lstStyle>
          <a:p>
            <a:pPr lvl="0"/>
            <a:fld id="{3C88ECDB-604D-4220-B891-5562B17D5095}" type="slidenum">
              <a:t>‹#›</a:t>
            </a:fld>
            <a:endParaRPr lang="sv-SE"/>
          </a:p>
        </p:txBody>
      </p:sp>
    </p:spTree>
    <p:extLst>
      <p:ext uri="{BB962C8B-B14F-4D97-AF65-F5344CB8AC3E}">
        <p14:creationId xmlns:p14="http://schemas.microsoft.com/office/powerpoint/2010/main" val="240036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3D3D05-0BB4-4793-A690-DD78BC2E407B}"/>
              </a:ext>
            </a:extLst>
          </p:cNvPr>
          <p:cNvSpPr txBox="1">
            <a:spLocks noGrp="1"/>
          </p:cNvSpPr>
          <p:nvPr>
            <p:ph type="title"/>
          </p:nvPr>
        </p:nvSpPr>
        <p:spPr>
          <a:xfrm>
            <a:off x="839784" y="457200"/>
            <a:ext cx="3932240" cy="1600200"/>
          </a:xfrm>
        </p:spPr>
        <p:txBody>
          <a:bodyPr anchor="b"/>
          <a:lstStyle>
            <a:lvl1pPr>
              <a:defRPr sz="3200"/>
            </a:lvl1pPr>
          </a:lstStyle>
          <a:p>
            <a:pPr lvl="0"/>
            <a:r>
              <a:rPr lang="sv-SE"/>
              <a:t>Klicka här för att ändra mall för rubrikformat</a:t>
            </a:r>
          </a:p>
        </p:txBody>
      </p:sp>
      <p:sp>
        <p:nvSpPr>
          <p:cNvPr id="3" name="Platshållare för bild 2">
            <a:extLst>
              <a:ext uri="{FF2B5EF4-FFF2-40B4-BE49-F238E27FC236}">
                <a16:creationId xmlns:a16="http://schemas.microsoft.com/office/drawing/2014/main" id="{99653E1F-5DF1-4564-9B17-B9C28D8ADFCB}"/>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v-SE"/>
          </a:p>
        </p:txBody>
      </p:sp>
      <p:sp>
        <p:nvSpPr>
          <p:cNvPr id="4" name="Platshållare för text 3">
            <a:extLst>
              <a:ext uri="{FF2B5EF4-FFF2-40B4-BE49-F238E27FC236}">
                <a16:creationId xmlns:a16="http://schemas.microsoft.com/office/drawing/2014/main" id="{03AB91F0-D812-49F0-AC87-F3444C439F1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BBB4E7C-179A-43C6-AF87-0FBF9CE5D1AB}"/>
              </a:ext>
            </a:extLst>
          </p:cNvPr>
          <p:cNvSpPr txBox="1">
            <a:spLocks noGrp="1"/>
          </p:cNvSpPr>
          <p:nvPr>
            <p:ph type="dt" sz="half" idx="7"/>
          </p:nvPr>
        </p:nvSpPr>
        <p:spPr/>
        <p:txBody>
          <a:bodyPr/>
          <a:lstStyle>
            <a:lvl1pPr>
              <a:defRPr/>
            </a:lvl1pPr>
          </a:lstStyle>
          <a:p>
            <a:pPr lvl="0"/>
            <a:fld id="{C361CB9F-3BF9-4A60-BF6E-D4A8DF75BF6C}" type="datetime1">
              <a:rPr lang="sv-SE"/>
              <a:pPr lvl="0"/>
              <a:t>2023-03-30</a:t>
            </a:fld>
            <a:endParaRPr lang="sv-SE"/>
          </a:p>
        </p:txBody>
      </p:sp>
      <p:sp>
        <p:nvSpPr>
          <p:cNvPr id="6" name="Platshållare för sidfot 5">
            <a:extLst>
              <a:ext uri="{FF2B5EF4-FFF2-40B4-BE49-F238E27FC236}">
                <a16:creationId xmlns:a16="http://schemas.microsoft.com/office/drawing/2014/main" id="{2B8A88F8-5069-43D8-8E45-77437FE1CBBC}"/>
              </a:ext>
            </a:extLst>
          </p:cNvPr>
          <p:cNvSpPr txBox="1">
            <a:spLocks noGrp="1"/>
          </p:cNvSpPr>
          <p:nvPr>
            <p:ph type="ftr" sz="quarter" idx="9"/>
          </p:nvPr>
        </p:nvSpPr>
        <p:spPr/>
        <p:txBody>
          <a:bodyPr/>
          <a:lstStyle>
            <a:lvl1pPr>
              <a:defRPr/>
            </a:lvl1pPr>
          </a:lstStyle>
          <a:p>
            <a:pPr lvl="0"/>
            <a:endParaRPr lang="sv-SE"/>
          </a:p>
        </p:txBody>
      </p:sp>
      <p:sp>
        <p:nvSpPr>
          <p:cNvPr id="7" name="Platshållare för bildnummer 6">
            <a:extLst>
              <a:ext uri="{FF2B5EF4-FFF2-40B4-BE49-F238E27FC236}">
                <a16:creationId xmlns:a16="http://schemas.microsoft.com/office/drawing/2014/main" id="{69A76233-F3A7-4C22-A073-98F6DDC2EB01}"/>
              </a:ext>
            </a:extLst>
          </p:cNvPr>
          <p:cNvSpPr txBox="1">
            <a:spLocks noGrp="1"/>
          </p:cNvSpPr>
          <p:nvPr>
            <p:ph type="sldNum" sz="quarter" idx="8"/>
          </p:nvPr>
        </p:nvSpPr>
        <p:spPr/>
        <p:txBody>
          <a:bodyPr/>
          <a:lstStyle>
            <a:lvl1pPr>
              <a:defRPr/>
            </a:lvl1pPr>
          </a:lstStyle>
          <a:p>
            <a:pPr lvl="0"/>
            <a:fld id="{5C60BE27-C733-4079-B39F-2206328ACFA4}" type="slidenum">
              <a:t>‹#›</a:t>
            </a:fld>
            <a:endParaRPr lang="sv-SE"/>
          </a:p>
        </p:txBody>
      </p:sp>
    </p:spTree>
    <p:extLst>
      <p:ext uri="{BB962C8B-B14F-4D97-AF65-F5344CB8AC3E}">
        <p14:creationId xmlns:p14="http://schemas.microsoft.com/office/powerpoint/2010/main" val="218807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D61177A-E132-44D8-AE92-A358DB8FDA9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v-SE"/>
              <a:t>Klicka här för att ändra mall för rubrikformat</a:t>
            </a:r>
          </a:p>
        </p:txBody>
      </p:sp>
      <p:sp>
        <p:nvSpPr>
          <p:cNvPr id="3" name="Platshållare för text 2">
            <a:extLst>
              <a:ext uri="{FF2B5EF4-FFF2-40B4-BE49-F238E27FC236}">
                <a16:creationId xmlns:a16="http://schemas.microsoft.com/office/drawing/2014/main" id="{53523992-E073-453E-81D6-4EA83F22300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B568399-C5DB-44C4-905F-7D171C593A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fld id="{5977EE80-26F6-4789-9CB4-B66820869582}" type="datetime1">
              <a:rPr lang="sv-SE"/>
              <a:pPr lvl="0"/>
              <a:t>2023-03-30</a:t>
            </a:fld>
            <a:endParaRPr lang="sv-SE"/>
          </a:p>
        </p:txBody>
      </p:sp>
      <p:sp>
        <p:nvSpPr>
          <p:cNvPr id="5" name="Platshållare för sidfot 4">
            <a:extLst>
              <a:ext uri="{FF2B5EF4-FFF2-40B4-BE49-F238E27FC236}">
                <a16:creationId xmlns:a16="http://schemas.microsoft.com/office/drawing/2014/main" id="{0D565517-745A-4BA8-B3E4-F6F0A7624BEC}"/>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endParaRPr lang="sv-SE"/>
          </a:p>
        </p:txBody>
      </p:sp>
      <p:sp>
        <p:nvSpPr>
          <p:cNvPr id="6" name="Platshållare för bildnummer 5">
            <a:extLst>
              <a:ext uri="{FF2B5EF4-FFF2-40B4-BE49-F238E27FC236}">
                <a16:creationId xmlns:a16="http://schemas.microsoft.com/office/drawing/2014/main" id="{2A775A3D-53FD-4B59-B3D3-7F8B8FB173B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898989"/>
                </a:solidFill>
                <a:uFillTx/>
                <a:latin typeface="Calibri"/>
              </a:defRPr>
            </a:lvl1pPr>
          </a:lstStyle>
          <a:p>
            <a:pPr lvl="0"/>
            <a:fld id="{15A45D13-E5B0-4423-9189-3BB5C0211CC1}" type="slidenum">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v-S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v-S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v-S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4BC7867-3257-D146-AD11-F474D9ED5CAA}"/>
              </a:ext>
            </a:extLst>
          </p:cNvPr>
          <p:cNvSpPr>
            <a:spLocks noGrp="1"/>
          </p:cNvSpPr>
          <p:nvPr>
            <p:ph type="title"/>
          </p:nvPr>
        </p:nvSpPr>
        <p:spPr>
          <a:xfrm>
            <a:off x="475422" y="397564"/>
            <a:ext cx="11211338" cy="844827"/>
          </a:xfrm>
          <a:prstGeom prst="rect">
            <a:avLst/>
          </a:prstGeom>
        </p:spPr>
        <p:txBody>
          <a:bodyPr vert="horz" lIns="91440" tIns="45720" rIns="91440" bIns="45720" rtlCol="0" anchor="ctr">
            <a:normAutofit/>
          </a:bodyPr>
          <a:lstStyle/>
          <a:p>
            <a:r>
              <a:rPr lang="sv-SE" dirty="0"/>
              <a:t>Lägg till rubrik här</a:t>
            </a:r>
          </a:p>
        </p:txBody>
      </p:sp>
      <p:sp>
        <p:nvSpPr>
          <p:cNvPr id="3" name="Platshållare för text 2">
            <a:extLst>
              <a:ext uri="{FF2B5EF4-FFF2-40B4-BE49-F238E27FC236}">
                <a16:creationId xmlns:a16="http://schemas.microsoft.com/office/drawing/2014/main" id="{B1123BAD-93FC-AA4B-9864-4BDEA8D861A0}"/>
              </a:ext>
            </a:extLst>
          </p:cNvPr>
          <p:cNvSpPr>
            <a:spLocks noGrp="1"/>
          </p:cNvSpPr>
          <p:nvPr>
            <p:ph type="body" idx="1"/>
          </p:nvPr>
        </p:nvSpPr>
        <p:spPr>
          <a:xfrm>
            <a:off x="487017" y="1847850"/>
            <a:ext cx="11211339"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4" name="Bildobjekt 13">
            <a:extLst>
              <a:ext uri="{FF2B5EF4-FFF2-40B4-BE49-F238E27FC236}">
                <a16:creationId xmlns:a16="http://schemas.microsoft.com/office/drawing/2014/main" id="{104D253F-8F14-2C48-8224-441827A758E2}"/>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descr="En bild som visar text, skylt, clipart&#10;&#10;Automatiskt genererad beskrivning">
            <a:extLst>
              <a:ext uri="{FF2B5EF4-FFF2-40B4-BE49-F238E27FC236}">
                <a16:creationId xmlns:a16="http://schemas.microsoft.com/office/drawing/2014/main" id="{5E6EFBFB-894F-BBDB-2538-2B270CF1E0F2}"/>
              </a:ext>
            </a:extLst>
          </p:cNvPr>
          <p:cNvPicPr>
            <a:picLocks noChangeAspect="1"/>
          </p:cNvPicPr>
          <p:nvPr userDrawn="1"/>
        </p:nvPicPr>
        <p:blipFill>
          <a:blip r:embed="rId20"/>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4158805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ts val="4000"/>
        </a:lnSpc>
        <a:spcBef>
          <a:spcPct val="0"/>
        </a:spcBef>
        <a:buNone/>
        <a:defRPr sz="4400" b="1" i="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utbildning.sisuidrottsbocker.se/fotboll/tranare/tranarutbildning/fsll/riktlinjer/fair-pla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utbildning.sisuidrottsbocker.se/fotboll/tranare/tranarutbildning/fsll/riktlinjer/" TargetMode="External"/><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utbildning.sisuidrottsbocker.se/fotboll/tranare/spelarutbildning/svffs-spelarutbildningsplan/spel-5-mot-5/" TargetMode="Externa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87015" y="2461161"/>
            <a:ext cx="7116283" cy="4145692"/>
          </a:xfrm>
        </p:spPr>
        <p:txBody>
          <a:bodyPr>
            <a:noAutofit/>
          </a:bodyPr>
          <a:lstStyle/>
          <a:p>
            <a:pPr marR="0" lvl="0" algn="l" defTabSz="914400" rtl="0" eaLnBrk="1" fontAlgn="auto" latinLnBrk="0" hangingPunct="1">
              <a:lnSpc>
                <a:spcPct val="90000"/>
              </a:lnSpc>
              <a:spcBef>
                <a:spcPts val="1000"/>
              </a:spcBef>
              <a:spcAft>
                <a:spcPts val="0"/>
              </a:spcAft>
              <a:buClr>
                <a:srgbClr val="63B9E9"/>
              </a:buClr>
              <a:buSzPct val="100000"/>
              <a:tabLst/>
              <a:defRPr/>
            </a:pPr>
            <a:r>
              <a:rPr kumimoji="0" lang="sv-SE" b="1" i="0" u="none" strike="noStrike" kern="1200" cap="none" spc="0" normalizeH="0" baseline="0" noProof="0" dirty="0">
                <a:ln>
                  <a:noFill/>
                </a:ln>
                <a:solidFill>
                  <a:srgbClr val="005193"/>
                </a:solidFill>
                <a:effectLst/>
                <a:uLnTx/>
                <a:uFillTx/>
                <a:latin typeface="Arial" panose="020B0604020202020204" pitchFamily="34" charset="0"/>
              </a:rPr>
              <a:t>Såhär använder ni materialet: </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kumimoji="0" lang="sv-SE" b="0" i="0" u="none" strike="noStrike" kern="1200" cap="none" spc="0" normalizeH="0" baseline="0" noProof="0" dirty="0">
                <a:ln>
                  <a:noFill/>
                </a:ln>
                <a:solidFill>
                  <a:srgbClr val="005193"/>
                </a:solidFill>
                <a:effectLst/>
                <a:uLnTx/>
                <a:uFillTx/>
                <a:latin typeface="Arial" panose="020B0604020202020204" pitchFamily="34" charset="0"/>
              </a:rPr>
              <a:t>Gå igenom ”Guide uppstart </a:t>
            </a:r>
            <a:r>
              <a:rPr lang="sv-SE" dirty="0">
                <a:solidFill>
                  <a:srgbClr val="005193"/>
                </a:solidFill>
                <a:latin typeface="Arial" panose="020B0604020202020204" pitchFamily="34" charset="0"/>
              </a:rPr>
              <a:t>av lag”</a:t>
            </a:r>
            <a:r>
              <a:rPr kumimoji="0" lang="sv-SE" b="0" i="0" u="none" strike="noStrike" kern="1200" cap="none" spc="0" normalizeH="0" baseline="0" noProof="0" dirty="0">
                <a:ln>
                  <a:noFill/>
                </a:ln>
                <a:solidFill>
                  <a:srgbClr val="005193"/>
                </a:solidFill>
                <a:effectLst/>
                <a:uLnTx/>
                <a:uFillTx/>
                <a:latin typeface="Arial" panose="020B0604020202020204" pitchFamily="34" charset="0"/>
              </a:rPr>
              <a:t>. </a:t>
            </a:r>
            <a:br>
              <a:rPr kumimoji="0" lang="sv-SE" b="0" i="0" u="none" strike="noStrike" kern="1200" cap="none" spc="0" normalizeH="0" baseline="0" noProof="0" dirty="0">
                <a:ln>
                  <a:noFill/>
                </a:ln>
                <a:solidFill>
                  <a:srgbClr val="005193"/>
                </a:solidFill>
                <a:effectLst/>
                <a:uLnTx/>
                <a:uFillTx/>
                <a:latin typeface="Arial" panose="020B0604020202020204" pitchFamily="34" charset="0"/>
              </a:rPr>
            </a:br>
            <a:r>
              <a:rPr lang="sv-SE" dirty="0">
                <a:solidFill>
                  <a:srgbClr val="005193"/>
                </a:solidFill>
                <a:latin typeface="Arial" panose="020B0604020202020204" pitchFamily="34" charset="0"/>
              </a:rPr>
              <a:t>Bestäm hur ni ska arrangera uppstartsmötet, digitalt eller i samband med träning. </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lang="sv-SE" dirty="0">
                <a:solidFill>
                  <a:srgbClr val="005193"/>
                </a:solidFill>
                <a:latin typeface="Arial" panose="020B0604020202020204" pitchFamily="34" charset="0"/>
              </a:rPr>
              <a:t>Uppdatera </a:t>
            </a:r>
            <a:r>
              <a:rPr lang="sv-SE" dirty="0" err="1">
                <a:solidFill>
                  <a:srgbClr val="005193"/>
                </a:solidFill>
                <a:latin typeface="Arial" panose="020B0604020202020204" pitchFamily="34" charset="0"/>
              </a:rPr>
              <a:t>slide</a:t>
            </a:r>
            <a:r>
              <a:rPr lang="sv-SE" dirty="0">
                <a:solidFill>
                  <a:srgbClr val="005193"/>
                </a:solidFill>
                <a:latin typeface="Arial" panose="020B0604020202020204" pitchFamily="34" charset="0"/>
              </a:rPr>
              <a:t> 2, </a:t>
            </a:r>
            <a:r>
              <a:rPr lang="sv-SE">
                <a:solidFill>
                  <a:srgbClr val="005193"/>
                </a:solidFill>
                <a:latin typeface="Arial" panose="020B0604020202020204" pitchFamily="34" charset="0"/>
              </a:rPr>
              <a:t>3, 11 och 14 med </a:t>
            </a:r>
            <a:r>
              <a:rPr lang="sv-SE" dirty="0">
                <a:solidFill>
                  <a:srgbClr val="005193"/>
                </a:solidFill>
                <a:latin typeface="Arial" panose="020B0604020202020204" pitchFamily="34" charset="0"/>
              </a:rPr>
              <a:t>föreningens uppgifter. Lägg gärna till föreningens logga och färger där det passar.</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lang="sv-SE" dirty="0">
                <a:latin typeface="Arial" panose="020B0604020202020204" pitchFamily="34" charset="0"/>
              </a:rPr>
              <a:t>Utse en sekreterare som skriver ner det ni kommer fram till under mötet.</a:t>
            </a: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a:xfrm>
            <a:off x="487015" y="501633"/>
            <a:ext cx="11217969" cy="773252"/>
          </a:xfrm>
        </p:spPr>
        <p:txBody>
          <a:bodyPr>
            <a:noAutofit/>
          </a:bodyPr>
          <a:lstStyle/>
          <a:p>
            <a:pPr>
              <a:lnSpc>
                <a:spcPct val="100000"/>
              </a:lnSpc>
            </a:pPr>
            <a:r>
              <a:rPr lang="sv-SE" sz="4000" dirty="0"/>
              <a:t>PROCESSTÖD UPPSTARTSMÖTE VÅRDNADSHAVARE 5 MOT 5</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a:xfrm>
            <a:off x="487016" y="1458517"/>
            <a:ext cx="9531625" cy="409505"/>
          </a:xfrm>
        </p:spPr>
        <p:txBody>
          <a:bodyPr>
            <a:normAutofit lnSpcReduction="10000"/>
          </a:bodyPr>
          <a:lstStyle/>
          <a:p>
            <a:r>
              <a:rPr lang="sv-SE" dirty="0">
                <a:solidFill>
                  <a:schemeClr val="tx2"/>
                </a:solidFill>
              </a:rPr>
              <a:t>En del av VÅRA SPELARE i Kvalitetsklubb</a:t>
            </a:r>
          </a:p>
        </p:txBody>
      </p:sp>
      <p:sp>
        <p:nvSpPr>
          <p:cNvPr id="2" name="Rektangel 1">
            <a:extLst>
              <a:ext uri="{FF2B5EF4-FFF2-40B4-BE49-F238E27FC236}">
                <a16:creationId xmlns:a16="http://schemas.microsoft.com/office/drawing/2014/main" id="{D121599B-753A-6B9F-516F-D3F3AFA8891D}"/>
              </a:ext>
            </a:extLst>
          </p:cNvPr>
          <p:cNvSpPr/>
          <p:nvPr/>
        </p:nvSpPr>
        <p:spPr>
          <a:xfrm>
            <a:off x="7866345" y="2461161"/>
            <a:ext cx="3838640" cy="1986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5193"/>
                </a:solidFill>
                <a:effectLst/>
                <a:uLnTx/>
                <a:uFillTx/>
                <a:latin typeface="Arial" panose="020B0604020202020204"/>
                <a:ea typeface="+mn-ea"/>
                <a:cs typeface="+mn-cs"/>
              </a:rPr>
              <a:t>Tips!</a:t>
            </a:r>
            <a:endParaRPr kumimoji="0" lang="sv-SE" sz="1800" b="0" i="0" u="none" strike="noStrike" kern="1200" cap="none" spc="0" normalizeH="0" baseline="0" noProof="0" dirty="0">
              <a:ln>
                <a:noFill/>
              </a:ln>
              <a:solidFill>
                <a:srgbClr val="00519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5193"/>
                </a:solidFill>
                <a:effectLst/>
                <a:uLnTx/>
                <a:uFillTx/>
                <a:latin typeface="Arial" panose="020B0604020202020204"/>
                <a:ea typeface="+mn-ea"/>
                <a:cs typeface="+mn-cs"/>
              </a:rPr>
              <a:t>Fundera på hur arbetet ska processledas och vilket material du behöver; dator, projektor, duk och ljud samt post-it lappar eller blädderblock.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119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9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8BD82-1E0B-4E27-9B8F-40FE518B8CF9}"/>
              </a:ext>
            </a:extLst>
          </p:cNvPr>
          <p:cNvSpPr txBox="1"/>
          <p:nvPr/>
        </p:nvSpPr>
        <p:spPr>
          <a:xfrm>
            <a:off x="936629" y="1325880"/>
            <a:ext cx="7618799" cy="770253"/>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4500" b="1" i="0" u="none" strike="noStrike" kern="1200" cap="none" spc="0" baseline="0">
                <a:solidFill>
                  <a:srgbClr val="000000"/>
                </a:solidFill>
                <a:uFillTx/>
                <a:latin typeface="Calibri"/>
              </a:rPr>
              <a:t>Film, Hur gör vi varandra bra?</a:t>
            </a:r>
          </a:p>
        </p:txBody>
      </p:sp>
      <p:pic>
        <p:nvPicPr>
          <p:cNvPr id="3" name="Bildobjekt 3">
            <a:hlinkClick r:id="rId3"/>
            <a:extLst>
              <a:ext uri="{FF2B5EF4-FFF2-40B4-BE49-F238E27FC236}">
                <a16:creationId xmlns:a16="http://schemas.microsoft.com/office/drawing/2014/main" id="{5822C478-0781-4AED-AAB0-CFE9FD5E480C}"/>
              </a:ext>
            </a:extLst>
          </p:cNvPr>
          <p:cNvPicPr>
            <a:picLocks noChangeAspect="1"/>
          </p:cNvPicPr>
          <p:nvPr/>
        </p:nvPicPr>
        <p:blipFill>
          <a:blip r:embed="rId4"/>
          <a:stretch>
            <a:fillRect/>
          </a:stretch>
        </p:blipFill>
        <p:spPr>
          <a:xfrm>
            <a:off x="962424" y="2379159"/>
            <a:ext cx="5864230" cy="3308573"/>
          </a:xfrm>
          <a:prstGeom prst="rect">
            <a:avLst/>
          </a:prstGeom>
          <a:noFill/>
          <a:ln cap="flat">
            <a:noFill/>
          </a:ln>
        </p:spPr>
      </p:pic>
      <p:pic>
        <p:nvPicPr>
          <p:cNvPr id="4" name="Bild 9" descr="Chatt">
            <a:extLst>
              <a:ext uri="{FF2B5EF4-FFF2-40B4-BE49-F238E27FC236}">
                <a16:creationId xmlns:a16="http://schemas.microsoft.com/office/drawing/2014/main" id="{B59E6BFF-0E44-4833-9ED3-22C75DA75D43}"/>
              </a:ext>
            </a:extLst>
          </p:cNvPr>
          <p:cNvPicPr>
            <a:picLocks noChangeAspect="1"/>
          </p:cNvPicPr>
          <p:nvPr/>
        </p:nvPicPr>
        <p:blipFill>
          <a:blip r:embed="rId5">
            <a:extLst>
              <a:ext uri="{96DAC541-7B7A-43D3-8B79-37D633B846F1}">
                <asvg:svgBlip xmlns:asvg="http://schemas.microsoft.com/office/drawing/2016/SVG/main" r:embed="rId6"/>
              </a:ext>
            </a:extLst>
          </a:blip>
          <a:srcRect l="5444" t="18256" r="4331" b="18256"/>
          <a:stretch>
            <a:fillRect/>
          </a:stretch>
        </p:blipFill>
        <p:spPr>
          <a:xfrm>
            <a:off x="8456992" y="2290645"/>
            <a:ext cx="3511725" cy="2471220"/>
          </a:xfrm>
          <a:prstGeom prst="rect">
            <a:avLst/>
          </a:prstGeom>
          <a:noFill/>
          <a:ln cap="flat">
            <a:noFill/>
          </a:ln>
        </p:spPr>
      </p:pic>
      <p:sp>
        <p:nvSpPr>
          <p:cNvPr id="5" name="Rektangel: rundade hörn 4">
            <a:extLst>
              <a:ext uri="{FF2B5EF4-FFF2-40B4-BE49-F238E27FC236}">
                <a16:creationId xmlns:a16="http://schemas.microsoft.com/office/drawing/2014/main" id="{427A0A65-6B86-47D2-B6D0-645A6567F062}"/>
              </a:ext>
            </a:extLst>
          </p:cNvPr>
          <p:cNvSpPr/>
          <p:nvPr/>
        </p:nvSpPr>
        <p:spPr>
          <a:xfrm>
            <a:off x="7033482" y="4497979"/>
            <a:ext cx="4049484" cy="10341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FFFFFF"/>
                </a:solidFill>
                <a:uFillTx/>
                <a:latin typeface="Calibri"/>
              </a:rPr>
              <a:t>Hur kan jag som förälder bidra till ett bra klimat i fotbollen?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290">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558665-BAD3-4BA2-A072-5297934BF50F}"/>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Så här bedriver föreningen 5 mot 5</a:t>
            </a:r>
          </a:p>
        </p:txBody>
      </p:sp>
      <p:sp>
        <p:nvSpPr>
          <p:cNvPr id="3" name="Platshållare för text 2">
            <a:extLst>
              <a:ext uri="{FF2B5EF4-FFF2-40B4-BE49-F238E27FC236}">
                <a16:creationId xmlns:a16="http://schemas.microsoft.com/office/drawing/2014/main" id="{96BDDDAB-099D-4848-B70B-00C90DBBA34F}"/>
              </a:ext>
            </a:extLst>
          </p:cNvPr>
          <p:cNvSpPr txBox="1"/>
          <p:nvPr/>
        </p:nvSpPr>
        <p:spPr>
          <a:xfrm>
            <a:off x="750850" y="2302687"/>
            <a:ext cx="5868610" cy="351873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alibri"/>
              </a:rPr>
              <a:t>Matcher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Spelar föreningen matcher/poolspel?</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Hur ofta, hur går det till?</a:t>
            </a:r>
          </a:p>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endParaRPr lang="sv-SE" sz="2400" b="0" i="0" u="none" strike="noStrike" kern="1200" cap="none" spc="0" baseline="0" dirty="0">
              <a:solidFill>
                <a:srgbClr val="000000"/>
              </a:solidFill>
              <a:uFillTx/>
              <a:latin typeface="Calibri"/>
            </a:endParaRPr>
          </a:p>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alibri"/>
              </a:rPr>
              <a:t>Träningar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Träningstider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Träningsplan / plats</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a:solidFill>
                  <a:srgbClr val="000000"/>
                </a:solidFill>
                <a:latin typeface="Calibri"/>
              </a:rPr>
              <a:t>Vad </a:t>
            </a:r>
            <a:r>
              <a:rPr lang="sv-SE" sz="2400">
                <a:solidFill>
                  <a:srgbClr val="000000"/>
                </a:solidFill>
                <a:latin typeface="Calibri"/>
              </a:rPr>
              <a:t>gäller med material</a:t>
            </a:r>
            <a:r>
              <a:rPr lang="sv-SE" sz="2400" dirty="0">
                <a:solidFill>
                  <a:srgbClr val="000000"/>
                </a:solidFill>
                <a:latin typeface="Calibri"/>
              </a:rPr>
              <a:t>, nycklar </a:t>
            </a:r>
            <a:r>
              <a:rPr lang="sv-SE" sz="2400" dirty="0" err="1">
                <a:solidFill>
                  <a:srgbClr val="000000"/>
                </a:solidFill>
                <a:latin typeface="Calibri"/>
              </a:rPr>
              <a:t>etc</a:t>
            </a:r>
            <a:endParaRPr lang="sv-SE" sz="2400" b="0" i="0" u="none" strike="noStrike" kern="1200" cap="none" spc="0" baseline="0" dirty="0">
              <a:solidFill>
                <a:srgbClr val="000000"/>
              </a:solidFill>
              <a:uFillTx/>
              <a:latin typeface="Calibri"/>
            </a:endParaRPr>
          </a:p>
        </p:txBody>
      </p:sp>
      <p:sp>
        <p:nvSpPr>
          <p:cNvPr id="4" name="Platshållare för text 2">
            <a:extLst>
              <a:ext uri="{FF2B5EF4-FFF2-40B4-BE49-F238E27FC236}">
                <a16:creationId xmlns:a16="http://schemas.microsoft.com/office/drawing/2014/main" id="{6606B7FC-0E42-4323-BF21-4F93E6BDCC0F}"/>
              </a:ext>
            </a:extLst>
          </p:cNvPr>
          <p:cNvSpPr txBox="1"/>
          <p:nvPr/>
        </p:nvSpPr>
        <p:spPr>
          <a:xfrm>
            <a:off x="6323396" y="2302687"/>
            <a:ext cx="5117750" cy="351873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Övrigt</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Cuper och läger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Sommarfotbollsskola</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Kiosk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558665-BAD3-4BA2-A072-5297934BF50F}"/>
              </a:ext>
            </a:extLst>
          </p:cNvPr>
          <p:cNvSpPr txBox="1">
            <a:spLocks noGrp="1"/>
          </p:cNvSpPr>
          <p:nvPr>
            <p:ph type="ctrTitle"/>
          </p:nvPr>
        </p:nvSpPr>
        <p:spPr>
          <a:xfrm>
            <a:off x="784226" y="1173476"/>
            <a:ext cx="10242002" cy="770253"/>
          </a:xfrm>
        </p:spPr>
        <p:txBody>
          <a:bodyPr anchorCtr="0"/>
          <a:lstStyle/>
          <a:p>
            <a:pPr lvl="0" algn="l"/>
            <a:r>
              <a:rPr lang="sv-SE" sz="4500" b="1" dirty="0">
                <a:latin typeface="Calibri"/>
              </a:rPr>
              <a:t>Förmånen att vara ledare</a:t>
            </a:r>
          </a:p>
        </p:txBody>
      </p:sp>
      <p:sp>
        <p:nvSpPr>
          <p:cNvPr id="3" name="Platshållare för text 2">
            <a:extLst>
              <a:ext uri="{FF2B5EF4-FFF2-40B4-BE49-F238E27FC236}">
                <a16:creationId xmlns:a16="http://schemas.microsoft.com/office/drawing/2014/main" id="{96BDDDAB-099D-4848-B70B-00C90DBBA34F}"/>
              </a:ext>
            </a:extLst>
          </p:cNvPr>
          <p:cNvSpPr txBox="1"/>
          <p:nvPr/>
        </p:nvSpPr>
        <p:spPr>
          <a:xfrm>
            <a:off x="750850" y="2302687"/>
            <a:ext cx="6335750" cy="2280198"/>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Att spendera tid med sitt barn</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a:solidFill>
                  <a:srgbClr val="000000"/>
                </a:solidFill>
                <a:latin typeface="Calibri"/>
              </a:rPr>
              <a:t>Att lära känna barnets kompisar</a:t>
            </a:r>
            <a:endParaRPr lang="sv-SE" sz="2400" b="0" i="0" u="none" strike="noStrike" kern="1200" cap="none" spc="0" baseline="0" dirty="0">
              <a:solidFill>
                <a:srgbClr val="000000"/>
              </a:solidFill>
              <a:uFillTx/>
              <a:latin typeface="Calibri"/>
            </a:endParaRP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Att vara med och påverka</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dirty="0">
                <a:solidFill>
                  <a:srgbClr val="000000"/>
                </a:solidFill>
                <a:latin typeface="Calibri"/>
              </a:rPr>
              <a:t>Att se och vara delaktig i barnens utveckling</a:t>
            </a:r>
            <a:endParaRPr lang="sv-SE" sz="2400" b="0" i="0" u="none" strike="noStrike" kern="1200" cap="none" spc="0" baseline="0" dirty="0">
              <a:solidFill>
                <a:srgbClr val="000000"/>
              </a:solidFill>
              <a:uFillTx/>
              <a:latin typeface="Calibri"/>
            </a:endParaRPr>
          </a:p>
        </p:txBody>
      </p:sp>
      <p:sp>
        <p:nvSpPr>
          <p:cNvPr id="4" name="Platshållare för text 2">
            <a:extLst>
              <a:ext uri="{FF2B5EF4-FFF2-40B4-BE49-F238E27FC236}">
                <a16:creationId xmlns:a16="http://schemas.microsoft.com/office/drawing/2014/main" id="{6606B7FC-0E42-4323-BF21-4F93E6BDCC0F}"/>
              </a:ext>
            </a:extLst>
          </p:cNvPr>
          <p:cNvSpPr txBox="1"/>
          <p:nvPr/>
        </p:nvSpPr>
        <p:spPr>
          <a:xfrm>
            <a:off x="378142" y="4506725"/>
            <a:ext cx="6117772" cy="1007750"/>
          </a:xfrm>
          <a:prstGeom prst="rect">
            <a:avLst/>
          </a:prstGeom>
          <a:noFill/>
          <a:ln cap="flat">
            <a:noFill/>
          </a:ln>
        </p:spPr>
        <p:txBody>
          <a:bodyPr vert="horz" wrap="square" lIns="91440" tIns="45720" rIns="91440" bIns="45720" anchor="t" anchorCtr="0" compatLnSpc="1">
            <a:noAutofit/>
          </a:bodyPr>
          <a:lstStyle/>
          <a:p>
            <a:pPr marR="0" lvl="0" algn="l" defTabSz="914400" rtl="0" fontAlgn="auto" hangingPunct="1">
              <a:lnSpc>
                <a:spcPct val="95000"/>
              </a:lnSpc>
              <a:spcBef>
                <a:spcPts val="1000"/>
              </a:spcBef>
              <a:spcAft>
                <a:spcPts val="0"/>
              </a:spcAft>
              <a:buSzPct val="100000"/>
              <a:tabLst/>
              <a:defRPr sz="1800" b="0" i="0" u="none" strike="noStrike" kern="0" cap="none" spc="0" baseline="0">
                <a:solidFill>
                  <a:srgbClr val="000000"/>
                </a:solidFill>
                <a:uFillTx/>
              </a:defRPr>
            </a:pPr>
            <a:r>
              <a:rPr lang="sv-SE" sz="1600" b="0" i="1" u="none" strike="noStrike" kern="1200" cap="none" spc="0" baseline="0" dirty="0">
                <a:solidFill>
                  <a:srgbClr val="000000"/>
                </a:solidFill>
                <a:uFillTx/>
                <a:latin typeface="Calibri"/>
              </a:rPr>
              <a:t>”Jag har aldrig spelat fotboll men att hoppa på ledaruppdraget för min dotter är bland det bästa jag har gjort. Alla minnen från träningar, matcher, cuper och roliga incidenter bär jag med mig resten av livet.”</a:t>
            </a:r>
            <a:br>
              <a:rPr lang="sv-SE" sz="1600" b="0" i="1" u="none" strike="noStrike" kern="1200" cap="none" spc="0" baseline="0" dirty="0">
                <a:solidFill>
                  <a:srgbClr val="000000"/>
                </a:solidFill>
                <a:uFillTx/>
                <a:latin typeface="Calibri"/>
              </a:rPr>
            </a:br>
            <a:r>
              <a:rPr lang="sv-SE" sz="1600" b="1" dirty="0">
                <a:solidFill>
                  <a:srgbClr val="000000"/>
                </a:solidFill>
                <a:latin typeface="Calibri"/>
              </a:rPr>
              <a:t>Helene, fotbollsmamma</a:t>
            </a:r>
            <a:endParaRPr lang="sv-SE" sz="1600" b="1" i="0" u="none" strike="noStrike" kern="1200" cap="none" spc="0" baseline="0" dirty="0">
              <a:solidFill>
                <a:srgbClr val="000000"/>
              </a:solidFill>
              <a:uFillTx/>
              <a:latin typeface="Calibri"/>
            </a:endParaRPr>
          </a:p>
        </p:txBody>
      </p:sp>
      <p:sp>
        <p:nvSpPr>
          <p:cNvPr id="5" name="Platshållare för text 2">
            <a:extLst>
              <a:ext uri="{FF2B5EF4-FFF2-40B4-BE49-F238E27FC236}">
                <a16:creationId xmlns:a16="http://schemas.microsoft.com/office/drawing/2014/main" id="{C7D65657-D8F3-4047-8805-8170F6C56585}"/>
              </a:ext>
            </a:extLst>
          </p:cNvPr>
          <p:cNvSpPr txBox="1"/>
          <p:nvPr/>
        </p:nvSpPr>
        <p:spPr>
          <a:xfrm>
            <a:off x="2732313" y="5779174"/>
            <a:ext cx="9133115" cy="1007750"/>
          </a:xfrm>
          <a:prstGeom prst="rect">
            <a:avLst/>
          </a:prstGeom>
          <a:noFill/>
          <a:ln cap="flat">
            <a:noFill/>
          </a:ln>
        </p:spPr>
        <p:txBody>
          <a:bodyPr vert="horz" wrap="square" lIns="91440" tIns="45720" rIns="91440" bIns="45720" anchor="t" anchorCtr="0" compatLnSpc="1">
            <a:noAutofit/>
          </a:bodyPr>
          <a:lstStyle/>
          <a:p>
            <a:pPr marR="0" lvl="0" algn="l" defTabSz="914400" rtl="0" fontAlgn="auto" hangingPunct="1">
              <a:lnSpc>
                <a:spcPct val="95000"/>
              </a:lnSpc>
              <a:spcBef>
                <a:spcPts val="1000"/>
              </a:spcBef>
              <a:spcAft>
                <a:spcPts val="0"/>
              </a:spcAft>
              <a:buSzPct val="100000"/>
              <a:tabLst/>
              <a:defRPr sz="1800" b="0" i="0" u="none" strike="noStrike" kern="0" cap="none" spc="0" baseline="0">
                <a:solidFill>
                  <a:srgbClr val="000000"/>
                </a:solidFill>
                <a:uFillTx/>
              </a:defRPr>
            </a:pPr>
            <a:r>
              <a:rPr lang="sv-SE" sz="1600" b="0" i="1" u="none" strike="noStrike" kern="1200" cap="none" spc="0" baseline="0" dirty="0">
                <a:solidFill>
                  <a:srgbClr val="000000"/>
                </a:solidFill>
                <a:uFillTx/>
                <a:latin typeface="Calibri"/>
              </a:rPr>
              <a:t>”Jag har spelat mycket fotboll själv så det var självklart för mig att bli </a:t>
            </a:r>
            <a:r>
              <a:rPr lang="sv-SE" sz="1600" i="1" dirty="0">
                <a:solidFill>
                  <a:srgbClr val="000000"/>
                </a:solidFill>
                <a:latin typeface="Calibri"/>
              </a:rPr>
              <a:t>ledare för mina barn. </a:t>
            </a:r>
            <a:r>
              <a:rPr lang="sv-SE" sz="1600" b="0" i="1" u="none" strike="noStrike" kern="1200" cap="none" spc="0" baseline="0" dirty="0">
                <a:solidFill>
                  <a:srgbClr val="000000"/>
                </a:solidFill>
                <a:uFillTx/>
                <a:latin typeface="Calibri"/>
              </a:rPr>
              <a:t>Jag trodde aldrig att jag själv skulle lära mig så mycket av det. Att träna barn har varit bland det mest lärorika jag har gjort och är något jag verkligen rekommenderar till alla föräldrar.”</a:t>
            </a:r>
            <a:br>
              <a:rPr lang="sv-SE" sz="1600" b="0" i="1" u="none" strike="noStrike" kern="1200" cap="none" spc="0" baseline="0" dirty="0">
                <a:solidFill>
                  <a:srgbClr val="000000"/>
                </a:solidFill>
                <a:uFillTx/>
                <a:latin typeface="Calibri"/>
              </a:rPr>
            </a:br>
            <a:r>
              <a:rPr lang="sv-SE" sz="1600" b="1" dirty="0">
                <a:solidFill>
                  <a:srgbClr val="000000"/>
                </a:solidFill>
                <a:latin typeface="Calibri"/>
              </a:rPr>
              <a:t>Stefan, fotbollspappa</a:t>
            </a:r>
            <a:endParaRPr lang="sv-SE" sz="1600" b="1" i="0" u="none" strike="noStrike" kern="1200" cap="none" spc="0" baseline="0" dirty="0">
              <a:solidFill>
                <a:srgbClr val="000000"/>
              </a:solidFill>
              <a:uFillTx/>
              <a:latin typeface="Calibri"/>
            </a:endParaRPr>
          </a:p>
        </p:txBody>
      </p:sp>
      <p:sp>
        <p:nvSpPr>
          <p:cNvPr id="6" name="Platshållare för text 2">
            <a:extLst>
              <a:ext uri="{FF2B5EF4-FFF2-40B4-BE49-F238E27FC236}">
                <a16:creationId xmlns:a16="http://schemas.microsoft.com/office/drawing/2014/main" id="{BD500789-6251-4580-BF6F-A469AE42F3F5}"/>
              </a:ext>
            </a:extLst>
          </p:cNvPr>
          <p:cNvSpPr txBox="1"/>
          <p:nvPr/>
        </p:nvSpPr>
        <p:spPr>
          <a:xfrm>
            <a:off x="6096000" y="2275985"/>
            <a:ext cx="5894342" cy="1007750"/>
          </a:xfrm>
          <a:prstGeom prst="rect">
            <a:avLst/>
          </a:prstGeom>
          <a:noFill/>
          <a:ln cap="flat">
            <a:noFill/>
          </a:ln>
        </p:spPr>
        <p:txBody>
          <a:bodyPr vert="horz" wrap="square" lIns="91440" tIns="45720" rIns="91440" bIns="45720" anchor="t" anchorCtr="0" compatLnSpc="1">
            <a:noAutofit/>
          </a:bodyPr>
          <a:lstStyle/>
          <a:p>
            <a:pPr marR="0" lvl="0" algn="l" defTabSz="914400" rtl="0" fontAlgn="auto" hangingPunct="1">
              <a:lnSpc>
                <a:spcPct val="95000"/>
              </a:lnSpc>
              <a:spcBef>
                <a:spcPts val="1000"/>
              </a:spcBef>
              <a:spcAft>
                <a:spcPts val="0"/>
              </a:spcAft>
              <a:buSzPct val="100000"/>
              <a:tabLst/>
              <a:defRPr sz="1800" b="0" i="0" u="none" strike="noStrike" kern="0" cap="none" spc="0" baseline="0">
                <a:solidFill>
                  <a:srgbClr val="000000"/>
                </a:solidFill>
                <a:uFillTx/>
              </a:defRPr>
            </a:pPr>
            <a:r>
              <a:rPr lang="sv-SE" sz="1600" b="0" i="1" u="none" strike="noStrike" kern="1200" cap="none" spc="0" baseline="0" dirty="0">
                <a:solidFill>
                  <a:srgbClr val="000000"/>
                </a:solidFill>
                <a:uFillTx/>
                <a:latin typeface="Calibri"/>
              </a:rPr>
              <a:t>”Jag är pensionär och när min fru nyligen gick bort så var jag riktigt nere och visste inte vad jag skulle göra med all tid. När mitt barnbarn frågade om jag vill vara med som ledare i hennes fotbollslag tändes min livsglädje igen. Nu kallar hela laget mig för morfar.”</a:t>
            </a:r>
            <a:br>
              <a:rPr lang="sv-SE" sz="1600" b="0" i="1" u="none" strike="noStrike" kern="1200" cap="none" spc="0" baseline="0" dirty="0">
                <a:solidFill>
                  <a:srgbClr val="000000"/>
                </a:solidFill>
                <a:uFillTx/>
                <a:latin typeface="Calibri"/>
              </a:rPr>
            </a:br>
            <a:r>
              <a:rPr lang="sv-SE" sz="1600" b="1" u="none" strike="noStrike" kern="1200" cap="none" spc="0" baseline="0" dirty="0">
                <a:solidFill>
                  <a:srgbClr val="000000"/>
                </a:solidFill>
                <a:uFillTx/>
                <a:latin typeface="Calibri"/>
              </a:rPr>
              <a:t>Janne</a:t>
            </a:r>
            <a:r>
              <a:rPr lang="sv-SE" sz="1600" b="1" dirty="0">
                <a:solidFill>
                  <a:srgbClr val="000000"/>
                </a:solidFill>
                <a:latin typeface="Calibri"/>
              </a:rPr>
              <a:t>, fotbollsmorfar</a:t>
            </a:r>
            <a:endParaRPr lang="sv-SE" sz="1600" b="1"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38369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295">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625DC4-EB81-48E6-86B2-E79BF34E003F}"/>
              </a:ext>
            </a:extLst>
          </p:cNvPr>
          <p:cNvSpPr txBox="1">
            <a:spLocks noGrp="1"/>
          </p:cNvSpPr>
          <p:nvPr>
            <p:ph type="ctrTitle"/>
          </p:nvPr>
        </p:nvSpPr>
        <p:spPr>
          <a:xfrm>
            <a:off x="784226" y="1173476"/>
            <a:ext cx="10242002" cy="770253"/>
          </a:xfrm>
        </p:spPr>
        <p:txBody>
          <a:bodyPr anchorCtr="0">
            <a:noAutofit/>
          </a:bodyPr>
          <a:lstStyle/>
          <a:p>
            <a:pPr lvl="0" algn="l"/>
            <a:r>
              <a:rPr lang="sv-SE" sz="4500" b="1" dirty="0">
                <a:latin typeface="Calibri"/>
              </a:rPr>
              <a:t>Samtala och reflektera</a:t>
            </a:r>
          </a:p>
        </p:txBody>
      </p:sp>
      <p:pic>
        <p:nvPicPr>
          <p:cNvPr id="6" name="Picture 7">
            <a:extLst>
              <a:ext uri="{FF2B5EF4-FFF2-40B4-BE49-F238E27FC236}">
                <a16:creationId xmlns:a16="http://schemas.microsoft.com/office/drawing/2014/main" id="{21BD3E2A-5323-4A2E-94FD-8A0196E0B24D}"/>
              </a:ext>
            </a:extLst>
          </p:cNvPr>
          <p:cNvPicPr>
            <a:picLocks noChangeAspect="1"/>
          </p:cNvPicPr>
          <p:nvPr/>
        </p:nvPicPr>
        <p:blipFill>
          <a:blip r:embed="rId3">
            <a:biLevel thresh="75000"/>
            <a:alphaModFix amt="47000"/>
            <a:extLst>
              <a:ext uri="{28A0092B-C50C-407E-A947-70E740481C1C}">
                <a14:useLocalDpi xmlns:a14="http://schemas.microsoft.com/office/drawing/2010/main" val="0"/>
              </a:ext>
            </a:extLst>
          </a:blip>
          <a:srcRect/>
          <a:stretch>
            <a:fillRect/>
          </a:stretch>
        </p:blipFill>
        <p:spPr bwMode="auto">
          <a:xfrm>
            <a:off x="6731696" y="1274130"/>
            <a:ext cx="4404390" cy="3070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ounded Rectangle 8">
            <a:extLst>
              <a:ext uri="{FF2B5EF4-FFF2-40B4-BE49-F238E27FC236}">
                <a16:creationId xmlns:a16="http://schemas.microsoft.com/office/drawing/2014/main" id="{D9EB24D1-22D5-40B1-A7FE-2A9A66DE639E}"/>
              </a:ext>
            </a:extLst>
          </p:cNvPr>
          <p:cNvSpPr/>
          <p:nvPr/>
        </p:nvSpPr>
        <p:spPr>
          <a:xfrm>
            <a:off x="1153886" y="3944310"/>
            <a:ext cx="5824849" cy="10018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50804" tIns="50804" rIns="50804" bIns="5080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dirty="0">
                <a:solidFill>
                  <a:srgbClr val="FFFFFF"/>
                </a:solidFill>
                <a:uFillTx/>
                <a:latin typeface="Calibri"/>
                <a:ea typeface="MS PGothic" pitchFamily="34"/>
              </a:rPr>
              <a:t>Hur vill ni att ledarna för era barn ska vara?</a:t>
            </a:r>
          </a:p>
        </p:txBody>
      </p:sp>
      <p:sp>
        <p:nvSpPr>
          <p:cNvPr id="11" name="Platshållare för text 2">
            <a:extLst>
              <a:ext uri="{FF2B5EF4-FFF2-40B4-BE49-F238E27FC236}">
                <a16:creationId xmlns:a16="http://schemas.microsoft.com/office/drawing/2014/main" id="{02EF891D-2F21-47CC-B05F-2B0D1CA32CC7}"/>
              </a:ext>
            </a:extLst>
          </p:cNvPr>
          <p:cNvSpPr txBox="1"/>
          <p:nvPr/>
        </p:nvSpPr>
        <p:spPr>
          <a:xfrm>
            <a:off x="6096000" y="5132972"/>
            <a:ext cx="6074493" cy="1641623"/>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95000"/>
              </a:lnSpc>
              <a:spcBef>
                <a:spcPts val="10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En ledare kan inte ensam leva upp till alla förväntningar</a:t>
            </a:r>
          </a:p>
          <a:p>
            <a:pPr marL="342900" marR="0" lvl="0" indent="-342900" algn="l" defTabSz="914400" rtl="0" fontAlgn="auto" hangingPunct="1">
              <a:lnSpc>
                <a:spcPct val="95000"/>
              </a:lnSpc>
              <a:spcBef>
                <a:spcPts val="10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sv-SE" sz="2400" dirty="0">
                <a:solidFill>
                  <a:srgbClr val="000000"/>
                </a:solidFill>
                <a:latin typeface="Calibri"/>
              </a:rPr>
              <a:t>Flera ledare som kompletterar varandra har större chans att leva upp till förväntningarna</a:t>
            </a:r>
            <a:endParaRPr lang="sv-SE" sz="2400" b="0" i="0" u="none" strike="noStrike" kern="1200" cap="none" spc="0" baseline="0" dirty="0">
              <a:solidFill>
                <a:srgbClr val="00000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625DC4-EB81-48E6-86B2-E79BF34E003F}"/>
              </a:ext>
            </a:extLst>
          </p:cNvPr>
          <p:cNvSpPr txBox="1">
            <a:spLocks noGrp="1"/>
          </p:cNvSpPr>
          <p:nvPr>
            <p:ph type="ctrTitle"/>
          </p:nvPr>
        </p:nvSpPr>
        <p:spPr>
          <a:xfrm>
            <a:off x="784226" y="1173476"/>
            <a:ext cx="10242002" cy="770253"/>
          </a:xfrm>
        </p:spPr>
        <p:txBody>
          <a:bodyPr anchorCtr="0">
            <a:noAutofit/>
          </a:bodyPr>
          <a:lstStyle/>
          <a:p>
            <a:pPr lvl="0" algn="l"/>
            <a:r>
              <a:rPr lang="sv-SE" sz="4500" b="1">
                <a:latin typeface="Calibri"/>
              </a:rPr>
              <a:t>Föreningens organisation för 5 mot 5 lag</a:t>
            </a:r>
          </a:p>
        </p:txBody>
      </p:sp>
      <p:sp>
        <p:nvSpPr>
          <p:cNvPr id="3" name="Platshållare för text 2">
            <a:extLst>
              <a:ext uri="{FF2B5EF4-FFF2-40B4-BE49-F238E27FC236}">
                <a16:creationId xmlns:a16="http://schemas.microsoft.com/office/drawing/2014/main" id="{1289CF64-EE0C-4FED-9089-E08138B4D42B}"/>
              </a:ext>
            </a:extLst>
          </p:cNvPr>
          <p:cNvSpPr txBox="1"/>
          <p:nvPr/>
        </p:nvSpPr>
        <p:spPr>
          <a:xfrm>
            <a:off x="750850" y="2302687"/>
            <a:ext cx="5868610" cy="351873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alibri"/>
              </a:rPr>
              <a:t>Tränare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Minst 1 tränare / 8 spelare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Jämn könsfördelning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Får utbildning av föreningen</a:t>
            </a:r>
          </a:p>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endParaRPr lang="sv-SE" sz="2400" b="0" i="0" u="none" strike="noStrike" kern="1200" cap="none" spc="0" baseline="0" dirty="0">
              <a:solidFill>
                <a:srgbClr val="000000"/>
              </a:solidFill>
              <a:uFillTx/>
              <a:latin typeface="Calibri"/>
            </a:endParaRPr>
          </a:p>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dirty="0">
                <a:solidFill>
                  <a:srgbClr val="000000"/>
                </a:solidFill>
                <a:uFillTx/>
                <a:latin typeface="Calibri"/>
              </a:rPr>
              <a:t>Lagledare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1 lagledare / anmält lag i poolspel</a:t>
            </a:r>
          </a:p>
        </p:txBody>
      </p:sp>
      <p:sp>
        <p:nvSpPr>
          <p:cNvPr id="4" name="Platshållare för text 2">
            <a:extLst>
              <a:ext uri="{FF2B5EF4-FFF2-40B4-BE49-F238E27FC236}">
                <a16:creationId xmlns:a16="http://schemas.microsoft.com/office/drawing/2014/main" id="{BE622512-6FB6-4467-8E8D-A8B46927F3AC}"/>
              </a:ext>
            </a:extLst>
          </p:cNvPr>
          <p:cNvSpPr txBox="1"/>
          <p:nvPr/>
        </p:nvSpPr>
        <p:spPr>
          <a:xfrm>
            <a:off x="6096003" y="2302687"/>
            <a:ext cx="5868610" cy="351873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Föräldragrupp</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Obegränsat antal</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Exempel på uppgifter</a:t>
            </a:r>
          </a:p>
          <a:p>
            <a:pPr marL="395999" marR="0" lvl="1" indent="-198004" algn="l" defTabSz="914400" rtl="0" fontAlgn="auto" hangingPunct="1">
              <a:lnSpc>
                <a:spcPct val="95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Trivselaktiviteter</a:t>
            </a:r>
          </a:p>
          <a:p>
            <a:pPr marL="395999" marR="0" lvl="1" indent="-198004" algn="l" defTabSz="914400" rtl="0" fontAlgn="auto" hangingPunct="1">
              <a:lnSpc>
                <a:spcPct val="95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Lagets ekonomi</a:t>
            </a:r>
          </a:p>
          <a:p>
            <a:pPr marL="395999" marR="0" lvl="1" indent="-198004" algn="l" defTabSz="914400" rtl="0" fontAlgn="auto" hangingPunct="1">
              <a:lnSpc>
                <a:spcPct val="95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Hemsida och kommunikation</a:t>
            </a:r>
          </a:p>
        </p:txBody>
      </p:sp>
      <p:sp>
        <p:nvSpPr>
          <p:cNvPr id="5" name="Rounded Rectangle 8">
            <a:extLst>
              <a:ext uri="{FF2B5EF4-FFF2-40B4-BE49-F238E27FC236}">
                <a16:creationId xmlns:a16="http://schemas.microsoft.com/office/drawing/2014/main" id="{2366B8FB-98D8-4E3D-9F13-6432C0A68EB6}"/>
              </a:ext>
            </a:extLst>
          </p:cNvPr>
          <p:cNvSpPr/>
          <p:nvPr/>
        </p:nvSpPr>
        <p:spPr>
          <a:xfrm>
            <a:off x="6303955" y="5684523"/>
            <a:ext cx="3951515" cy="79248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50804" tIns="50804" rIns="50804" bIns="50804"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FFFFFF"/>
                </a:solidFill>
                <a:uFillTx/>
                <a:latin typeface="Calibri"/>
                <a:ea typeface="MS PGothic" pitchFamily="34"/>
              </a:rPr>
              <a:t>Vad vill du hjälpa till med? </a:t>
            </a:r>
          </a:p>
        </p:txBody>
      </p:sp>
    </p:spTree>
    <p:extLst>
      <p:ext uri="{BB962C8B-B14F-4D97-AF65-F5344CB8AC3E}">
        <p14:creationId xmlns:p14="http://schemas.microsoft.com/office/powerpoint/2010/main" val="23897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name="Slide297">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21E16B36-42C1-4829-80DA-E595B7087490}"/>
              </a:ext>
            </a:extLst>
          </p:cNvPr>
          <p:cNvSpPr txBox="1"/>
          <p:nvPr/>
        </p:nvSpPr>
        <p:spPr>
          <a:xfrm>
            <a:off x="0" y="6001408"/>
            <a:ext cx="12191996" cy="866604"/>
          </a:xfrm>
          <a:prstGeom prst="rect">
            <a:avLst/>
          </a:prstGeom>
          <a:gradFill>
            <a:gsLst>
              <a:gs pos="0">
                <a:srgbClr val="FFFFFF"/>
              </a:gs>
              <a:gs pos="100000">
                <a:srgbClr val="7F7F7F"/>
              </a:gs>
            </a:gsLst>
            <a:lin ang="5400000"/>
          </a:gradFill>
          <a:ln cap="flat">
            <a:noFill/>
          </a:ln>
        </p:spPr>
        <p:txBody>
          <a:bodyPr vert="horz" wrap="square" lIns="91440" tIns="45720" rIns="91440" bIns="45720" anchor="t" anchorCtr="1" compatLnSpc="1">
            <a:noAutofit/>
          </a:bodyPr>
          <a:lstStyle/>
          <a:p>
            <a:pPr marL="0" marR="0" lvl="0" indent="0" algn="ctr"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alibri"/>
              </a:rPr>
              <a:t>VILL DU VETA MERA?</a:t>
            </a:r>
          </a:p>
        </p:txBody>
      </p:sp>
      <p:sp>
        <p:nvSpPr>
          <p:cNvPr id="3" name="Rubrik 1">
            <a:extLst>
              <a:ext uri="{FF2B5EF4-FFF2-40B4-BE49-F238E27FC236}">
                <a16:creationId xmlns:a16="http://schemas.microsoft.com/office/drawing/2014/main" id="{21D21F10-D397-4A7C-BD31-2C5BFA9EF025}"/>
              </a:ext>
            </a:extLst>
          </p:cNvPr>
          <p:cNvSpPr txBox="1">
            <a:spLocks noGrp="1"/>
          </p:cNvSpPr>
          <p:nvPr>
            <p:ph type="ctrTitle"/>
          </p:nvPr>
        </p:nvSpPr>
        <p:spPr>
          <a:xfrm>
            <a:off x="784226" y="1173476"/>
            <a:ext cx="10242002" cy="770253"/>
          </a:xfrm>
        </p:spPr>
        <p:txBody>
          <a:bodyPr anchorCtr="0">
            <a:noAutofit/>
          </a:bodyPr>
          <a:lstStyle/>
          <a:p>
            <a:pPr lvl="0" algn="l"/>
            <a:r>
              <a:rPr lang="sv-SE" sz="4500" b="1">
                <a:latin typeface="Calibri"/>
              </a:rPr>
              <a:t>Frågor?</a:t>
            </a:r>
          </a:p>
        </p:txBody>
      </p:sp>
      <p:sp>
        <p:nvSpPr>
          <p:cNvPr id="4" name="Platshållare för text 2">
            <a:extLst>
              <a:ext uri="{FF2B5EF4-FFF2-40B4-BE49-F238E27FC236}">
                <a16:creationId xmlns:a16="http://schemas.microsoft.com/office/drawing/2014/main" id="{3CFFBD6C-5D5A-4A6B-93AB-B3D7923EDB34}"/>
              </a:ext>
            </a:extLst>
          </p:cNvPr>
          <p:cNvSpPr txBox="1"/>
          <p:nvPr/>
        </p:nvSpPr>
        <p:spPr>
          <a:xfrm>
            <a:off x="750850" y="2302687"/>
            <a:ext cx="5868610" cy="3518730"/>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sv-SE" sz="2400" b="0" i="0" u="none" strike="noStrike" kern="1200" cap="none" spc="0" baseline="0">
              <a:solidFill>
                <a:srgbClr val="000000"/>
              </a:solidFill>
              <a:uFillTx/>
              <a:latin typeface="Calibri"/>
            </a:endParaRPr>
          </a:p>
        </p:txBody>
      </p:sp>
      <p:sp>
        <p:nvSpPr>
          <p:cNvPr id="5" name="Platshållare för text 2">
            <a:extLst>
              <a:ext uri="{FF2B5EF4-FFF2-40B4-BE49-F238E27FC236}">
                <a16:creationId xmlns:a16="http://schemas.microsoft.com/office/drawing/2014/main" id="{3679BB87-CA97-49EC-A942-A6A35458ECE3}"/>
              </a:ext>
            </a:extLst>
          </p:cNvPr>
          <p:cNvSpPr txBox="1"/>
          <p:nvPr/>
        </p:nvSpPr>
        <p:spPr>
          <a:xfrm>
            <a:off x="4466953" y="6277639"/>
            <a:ext cx="3258089" cy="580360"/>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alibri"/>
              </a:rPr>
              <a:t>Spelformen 5 mot 5: </a:t>
            </a:r>
            <a:br>
              <a:rPr lang="sv-SE" sz="1800" b="0" i="0" u="none" strike="noStrike" kern="1200" cap="none" spc="0" baseline="0">
                <a:solidFill>
                  <a:srgbClr val="000000"/>
                </a:solidFill>
                <a:uFillTx/>
                <a:latin typeface="Calibri"/>
              </a:rPr>
            </a:br>
            <a:r>
              <a:rPr lang="sv-SE" sz="1800" b="0" i="0" u="none" strike="noStrike" kern="1200" cap="none" spc="0" baseline="0">
                <a:solidFill>
                  <a:srgbClr val="000000"/>
                </a:solidFill>
                <a:uFillTx/>
                <a:latin typeface="Calibri"/>
              </a:rPr>
              <a:t>svenskfotboll.se/spelformer</a:t>
            </a:r>
          </a:p>
        </p:txBody>
      </p:sp>
      <p:sp>
        <p:nvSpPr>
          <p:cNvPr id="6" name="Platshållare för text 2">
            <a:extLst>
              <a:ext uri="{FF2B5EF4-FFF2-40B4-BE49-F238E27FC236}">
                <a16:creationId xmlns:a16="http://schemas.microsoft.com/office/drawing/2014/main" id="{99040A5D-4542-41CA-85C4-836BB72A5CB2}"/>
              </a:ext>
            </a:extLst>
          </p:cNvPr>
          <p:cNvSpPr txBox="1"/>
          <p:nvPr/>
        </p:nvSpPr>
        <p:spPr>
          <a:xfrm>
            <a:off x="0" y="6298615"/>
            <a:ext cx="4210025" cy="55938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alibri"/>
              </a:rPr>
              <a:t>Riktlinjer för barn- och ungdomsfotboll: </a:t>
            </a:r>
            <a:r>
              <a:rPr lang="sv-SE" sz="1800" b="0" i="0" u="none" strike="noStrike" kern="1200" cap="none" spc="0" baseline="0">
                <a:solidFill>
                  <a:srgbClr val="000000"/>
                </a:solidFill>
                <a:uFillTx/>
                <a:latin typeface="Calibri"/>
              </a:rPr>
              <a:t>svenskfotboll.se/fsll</a:t>
            </a:r>
          </a:p>
        </p:txBody>
      </p:sp>
      <p:sp>
        <p:nvSpPr>
          <p:cNvPr id="7" name="Platshållare för text 2">
            <a:extLst>
              <a:ext uri="{FF2B5EF4-FFF2-40B4-BE49-F238E27FC236}">
                <a16:creationId xmlns:a16="http://schemas.microsoft.com/office/drawing/2014/main" id="{DF3B715A-C573-4C1C-8C9F-D5622A2AC1EC}"/>
              </a:ext>
            </a:extLst>
          </p:cNvPr>
          <p:cNvSpPr txBox="1"/>
          <p:nvPr/>
        </p:nvSpPr>
        <p:spPr>
          <a:xfrm>
            <a:off x="8597463" y="6267626"/>
            <a:ext cx="3594533" cy="590373"/>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1800" b="1" i="0" u="none" strike="noStrike" kern="1200" cap="none" spc="0" baseline="0">
                <a:solidFill>
                  <a:srgbClr val="000000"/>
                </a:solidFill>
                <a:uFillTx/>
                <a:latin typeface="Calibri"/>
              </a:rPr>
              <a:t>Föreningen:</a:t>
            </a:r>
            <a:r>
              <a:rPr lang="sv-SE" sz="1800" b="0" i="0" u="none" strike="noStrike" kern="1200" cap="none" spc="0" baseline="0">
                <a:solidFill>
                  <a:srgbClr val="000000"/>
                </a:solidFill>
                <a:uFillTx/>
                <a:latin typeface="Calibri"/>
              </a:rPr>
              <a:t> </a:t>
            </a:r>
            <a:br>
              <a:rPr lang="sv-SE" sz="1800" b="0" i="0" u="none" strike="noStrike" kern="1200" cap="none" spc="0" baseline="0">
                <a:solidFill>
                  <a:srgbClr val="000000"/>
                </a:solidFill>
                <a:uFillTx/>
                <a:latin typeface="Calibri"/>
              </a:rPr>
            </a:br>
            <a:r>
              <a:rPr lang="sv-SE" sz="1800" b="0" i="0" u="none" strike="noStrike" kern="1200" cap="none" spc="0" baseline="0">
                <a:solidFill>
                  <a:srgbClr val="000000"/>
                </a:solidFill>
                <a:uFillTx/>
                <a:latin typeface="Calibri"/>
              </a:rPr>
              <a:t>Infoga länk till föreningens hemsida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8BAD1B1A-D0B0-4573-911A-3BF60A97E6F7}"/>
              </a:ext>
            </a:extLst>
          </p:cNvPr>
          <p:cNvSpPr txBox="1"/>
          <p:nvPr/>
        </p:nvSpPr>
        <p:spPr>
          <a:xfrm>
            <a:off x="1099457" y="2688021"/>
            <a:ext cx="2122707" cy="1481958"/>
          </a:xfrm>
          <a:prstGeom prst="rect">
            <a:avLst/>
          </a:prstGeom>
          <a:noFill/>
          <a:ln cap="flat">
            <a:noFill/>
          </a:ln>
        </p:spPr>
        <p:txBody>
          <a:bodyPr vert="horz" wrap="square" lIns="91440" tIns="45720" rIns="91440" bIns="45720" anchor="t" anchorCtr="0" compatLnSpc="1">
            <a:noAutofit/>
          </a:bodyPr>
          <a:lstStyle/>
          <a:p>
            <a:pPr marL="0" marR="0" lvl="0" indent="0" algn="ctr"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Infoga föreningens logga</a:t>
            </a:r>
          </a:p>
          <a:p>
            <a:pPr marL="198004" marR="0" lvl="0" indent="-198004" algn="ctr"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sv-SE" sz="2400" b="0" i="0" u="none" strike="noStrike" kern="1200" cap="none" spc="0" baseline="0" dirty="0">
              <a:solidFill>
                <a:srgbClr val="000000"/>
              </a:solidFill>
              <a:uFillTx/>
              <a:latin typeface="Calibri"/>
            </a:endParaRPr>
          </a:p>
        </p:txBody>
      </p:sp>
      <p:sp>
        <p:nvSpPr>
          <p:cNvPr id="3" name="Rubrik 1">
            <a:extLst>
              <a:ext uri="{FF2B5EF4-FFF2-40B4-BE49-F238E27FC236}">
                <a16:creationId xmlns:a16="http://schemas.microsoft.com/office/drawing/2014/main" id="{72C8C8CB-0F75-4700-B188-F36964714AD5}"/>
              </a:ext>
            </a:extLst>
          </p:cNvPr>
          <p:cNvSpPr txBox="1"/>
          <p:nvPr/>
        </p:nvSpPr>
        <p:spPr>
          <a:xfrm>
            <a:off x="3429001" y="2394713"/>
            <a:ext cx="8262256" cy="148195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5000" b="1" i="0" u="none" strike="noStrike" kern="1200" cap="none" spc="0" baseline="0" dirty="0">
                <a:solidFill>
                  <a:srgbClr val="000000"/>
                </a:solidFill>
                <a:uFillTx/>
                <a:latin typeface="Calibri"/>
              </a:rPr>
              <a:t>Uppstartsträff vårdnadshavare</a:t>
            </a:r>
            <a:br>
              <a:rPr lang="sv-SE" sz="5000" b="1" i="0" u="none" strike="noStrike" kern="1200" cap="none" spc="0" baseline="0" dirty="0">
                <a:solidFill>
                  <a:srgbClr val="000000"/>
                </a:solidFill>
                <a:uFillTx/>
                <a:latin typeface="Calibri"/>
              </a:rPr>
            </a:br>
            <a:r>
              <a:rPr lang="sv-SE" sz="5000" b="1" i="0" u="none" strike="noStrike" kern="1200" cap="none" spc="0" baseline="0" dirty="0">
                <a:solidFill>
                  <a:srgbClr val="000000"/>
                </a:solidFill>
                <a:uFillTx/>
                <a:latin typeface="Calibri"/>
              </a:rPr>
              <a:t>Spelformen 5 mot 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96">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DAABE6-9661-4CFC-8556-2A37975470EF}"/>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Presentation av förening</a:t>
            </a:r>
          </a:p>
        </p:txBody>
      </p:sp>
      <p:sp>
        <p:nvSpPr>
          <p:cNvPr id="3" name="Platshållare för text 2">
            <a:extLst>
              <a:ext uri="{FF2B5EF4-FFF2-40B4-BE49-F238E27FC236}">
                <a16:creationId xmlns:a16="http://schemas.microsoft.com/office/drawing/2014/main" id="{32E5E910-9693-4599-817E-13701B327E9E}"/>
              </a:ext>
            </a:extLst>
          </p:cNvPr>
          <p:cNvSpPr txBox="1"/>
          <p:nvPr/>
        </p:nvSpPr>
        <p:spPr>
          <a:xfrm>
            <a:off x="750850" y="2302687"/>
            <a:ext cx="7075974" cy="3518730"/>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Föreningens verksamhet (tex pojkar/flickor antal lag)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Styrelse väljs av medlemmarna</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Kansli</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Ungdomskommitté/ungdomsansvarig?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Anläggning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Ideellt engagemang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sv-SE" sz="2400" b="0" i="0" u="none" strike="noStrike" kern="1200" cap="none" spc="0" baseline="0">
              <a:solidFill>
                <a:srgbClr val="000000"/>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pic>
        <p:nvPicPr>
          <p:cNvPr id="2" name="Bildobjekt 3">
            <a:extLst>
              <a:ext uri="{FF2B5EF4-FFF2-40B4-BE49-F238E27FC236}">
                <a16:creationId xmlns:a16="http://schemas.microsoft.com/office/drawing/2014/main" id="{3C48CD15-DE21-4D50-8ADA-A83F5D9EDF84}"/>
              </a:ext>
            </a:extLst>
          </p:cNvPr>
          <p:cNvPicPr>
            <a:picLocks noChangeAspect="1"/>
          </p:cNvPicPr>
          <p:nvPr/>
        </p:nvPicPr>
        <p:blipFill>
          <a:blip r:embed="rId3"/>
          <a:srcRect l="1384" r="-1"/>
          <a:stretch>
            <a:fillRect/>
          </a:stretch>
        </p:blipFill>
        <p:spPr>
          <a:xfrm>
            <a:off x="5779019" y="5840821"/>
            <a:ext cx="1082155" cy="616752"/>
          </a:xfrm>
          <a:prstGeom prst="rect">
            <a:avLst/>
          </a:prstGeom>
          <a:noFill/>
          <a:ln cap="flat">
            <a:noFill/>
          </a:ln>
        </p:spPr>
      </p:pic>
      <p:pic>
        <p:nvPicPr>
          <p:cNvPr id="5" name="Bild 6" descr="Tv">
            <a:hlinkClick r:id="rId4"/>
            <a:extLst>
              <a:ext uri="{FF2B5EF4-FFF2-40B4-BE49-F238E27FC236}">
                <a16:creationId xmlns:a16="http://schemas.microsoft.com/office/drawing/2014/main" id="{9200754D-8890-4598-9DF1-46D9C18AA315}"/>
              </a:ext>
            </a:extLst>
          </p:cNvPr>
          <p:cNvPicPr>
            <a:picLocks noChangeAspect="1"/>
          </p:cNvPicPr>
          <p:nvPr/>
        </p:nvPicPr>
        <p:blipFill>
          <a:blip r:embed="rId5">
            <a:extLst>
              <a:ext uri="{96DAC541-7B7A-43D3-8B79-37D633B846F1}">
                <asvg:svgBlip xmlns:asvg="http://schemas.microsoft.com/office/drawing/2016/SVG/main" r:embed="rId6"/>
              </a:ext>
            </a:extLst>
          </a:blip>
          <a:srcRect t="-1" b="7410"/>
          <a:stretch>
            <a:fillRect/>
          </a:stretch>
        </p:blipFill>
        <p:spPr>
          <a:xfrm>
            <a:off x="5694010" y="5581364"/>
            <a:ext cx="1267404" cy="1173476"/>
          </a:xfrm>
          <a:prstGeom prst="rect">
            <a:avLst/>
          </a:prstGeom>
          <a:noFill/>
          <a:ln cap="flat">
            <a:noFill/>
          </a:ln>
        </p:spPr>
      </p:pic>
      <p:sp>
        <p:nvSpPr>
          <p:cNvPr id="3" name="Rubrik 1">
            <a:extLst>
              <a:ext uri="{FF2B5EF4-FFF2-40B4-BE49-F238E27FC236}">
                <a16:creationId xmlns:a16="http://schemas.microsoft.com/office/drawing/2014/main" id="{E880EF45-064D-470C-9F4F-81C138E9B01A}"/>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Fotbollens spela, lek och lär</a:t>
            </a:r>
          </a:p>
        </p:txBody>
      </p:sp>
      <p:sp>
        <p:nvSpPr>
          <p:cNvPr id="4" name="Platshållare för text 2">
            <a:extLst>
              <a:ext uri="{FF2B5EF4-FFF2-40B4-BE49-F238E27FC236}">
                <a16:creationId xmlns:a16="http://schemas.microsoft.com/office/drawing/2014/main" id="{CA1E47CE-4A16-481E-8406-6E3D2CBE0C9F}"/>
              </a:ext>
            </a:extLst>
          </p:cNvPr>
          <p:cNvSpPr txBox="1"/>
          <p:nvPr/>
        </p:nvSpPr>
        <p:spPr>
          <a:xfrm>
            <a:off x="784226" y="2561956"/>
            <a:ext cx="6609630" cy="2897943"/>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I svensk barn- och ungdomsfotboll gäller: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Fotboll för alla</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Barns och ungdomars villkor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Fokus på glädje, ansträngning och lärande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Hållbart idrottande</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Fair Play</a:t>
            </a:r>
          </a:p>
        </p:txBody>
      </p:sp>
      <p:pic>
        <p:nvPicPr>
          <p:cNvPr id="6" name="Bildobjekt 10">
            <a:extLst>
              <a:ext uri="{FF2B5EF4-FFF2-40B4-BE49-F238E27FC236}">
                <a16:creationId xmlns:a16="http://schemas.microsoft.com/office/drawing/2014/main" id="{9DF10488-39E3-49A9-AFFF-C7AD8EFA2A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0654">
            <a:off x="7698059" y="2495818"/>
            <a:ext cx="2018958" cy="2870274"/>
          </a:xfrm>
          <a:prstGeom prst="rect">
            <a:avLst/>
          </a:prstGeom>
          <a:noFill/>
          <a:ln cap="flat">
            <a:noFill/>
          </a:ln>
          <a:effectLst>
            <a:outerShdw dist="76204" dir="2999946" algn="tl">
              <a:srgbClr val="000000"/>
            </a:outerShdw>
          </a:effectLst>
        </p:spPr>
      </p:pic>
      <p:sp>
        <p:nvSpPr>
          <p:cNvPr id="7" name="Platshållare för text 2">
            <a:extLst>
              <a:ext uri="{FF2B5EF4-FFF2-40B4-BE49-F238E27FC236}">
                <a16:creationId xmlns:a16="http://schemas.microsoft.com/office/drawing/2014/main" id="{9354DA58-2417-4440-83F1-7791688164E8}"/>
              </a:ext>
            </a:extLst>
          </p:cNvPr>
          <p:cNvSpPr txBox="1"/>
          <p:nvPr/>
        </p:nvSpPr>
        <p:spPr>
          <a:xfrm>
            <a:off x="0" y="6392799"/>
            <a:ext cx="3592284" cy="465201"/>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0" i="0" u="none" strike="noStrike" kern="1200" cap="none" spc="0" baseline="0" dirty="0">
                <a:solidFill>
                  <a:srgbClr val="000000"/>
                </a:solidFill>
                <a:uFillTx/>
                <a:latin typeface="Calibri"/>
              </a:rPr>
              <a:t>svenskfotboll.se/</a:t>
            </a:r>
            <a:r>
              <a:rPr lang="sv-SE" sz="2400" dirty="0" err="1">
                <a:solidFill>
                  <a:srgbClr val="000000"/>
                </a:solidFill>
                <a:latin typeface="Calibri"/>
              </a:rPr>
              <a:t>fsll</a:t>
            </a:r>
            <a:endParaRPr lang="sv-SE" sz="2400" b="0" i="0" u="none" strike="noStrike" kern="1200" cap="none" spc="0" baseline="0" dirty="0">
              <a:solidFill>
                <a:srgbClr val="000000"/>
              </a:solidFill>
              <a:uFillTx/>
              <a:latin typeface="Calibri"/>
            </a:endParaRPr>
          </a:p>
        </p:txBody>
      </p:sp>
      <p:sp>
        <p:nvSpPr>
          <p:cNvPr id="8" name="Rektangel: rundade hörn 13">
            <a:extLst>
              <a:ext uri="{FF2B5EF4-FFF2-40B4-BE49-F238E27FC236}">
                <a16:creationId xmlns:a16="http://schemas.microsoft.com/office/drawing/2014/main" id="{C0AC1149-105E-4092-B98C-5D3BE3D09058}"/>
              </a:ext>
            </a:extLst>
          </p:cNvPr>
          <p:cNvSpPr/>
          <p:nvPr/>
        </p:nvSpPr>
        <p:spPr>
          <a:xfrm>
            <a:off x="8403820" y="6130631"/>
            <a:ext cx="3085770" cy="55179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FFFFFF"/>
                </a:solidFill>
                <a:uFillTx/>
                <a:latin typeface="Calibri"/>
              </a:rPr>
              <a:t>Reflektera två och två</a:t>
            </a:r>
          </a:p>
        </p:txBody>
      </p:sp>
      <p:pic>
        <p:nvPicPr>
          <p:cNvPr id="9" name="Bild 14" descr="Chatt">
            <a:extLst>
              <a:ext uri="{FF2B5EF4-FFF2-40B4-BE49-F238E27FC236}">
                <a16:creationId xmlns:a16="http://schemas.microsoft.com/office/drawing/2014/main" id="{244CEF21-5790-4D60-980D-60B24827D5EA}"/>
              </a:ext>
            </a:extLst>
          </p:cNvPr>
          <p:cNvPicPr>
            <a:picLocks noChangeAspect="1"/>
          </p:cNvPicPr>
          <p:nvPr/>
        </p:nvPicPr>
        <p:blipFill>
          <a:blip r:embed="rId8">
            <a:extLst>
              <a:ext uri="{96DAC541-7B7A-43D3-8B79-37D633B846F1}">
                <asvg:svgBlip xmlns:asvg="http://schemas.microsoft.com/office/drawing/2016/SVG/main" r:embed="rId9"/>
              </a:ext>
            </a:extLst>
          </a:blip>
          <a:srcRect l="5444" t="18256" r="4331" b="18256"/>
          <a:stretch>
            <a:fillRect/>
          </a:stretch>
        </p:blipFill>
        <p:spPr>
          <a:xfrm>
            <a:off x="10021229" y="4951393"/>
            <a:ext cx="2009988" cy="1414439"/>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293">
    <p:spTree>
      <p:nvGrpSpPr>
        <p:cNvPr id="1" name=""/>
        <p:cNvGrpSpPr/>
        <p:nvPr/>
      </p:nvGrpSpPr>
      <p:grpSpPr>
        <a:xfrm>
          <a:off x="0" y="0"/>
          <a:ext cx="0" cy="0"/>
          <a:chOff x="0" y="0"/>
          <a:chExt cx="0" cy="0"/>
        </a:xfrm>
      </p:grpSpPr>
      <p:sp>
        <p:nvSpPr>
          <p:cNvPr id="2" name="Rektangel: rundade hörn 14">
            <a:extLst>
              <a:ext uri="{FF2B5EF4-FFF2-40B4-BE49-F238E27FC236}">
                <a16:creationId xmlns:a16="http://schemas.microsoft.com/office/drawing/2014/main" id="{6C5A222F-18CC-4854-A7AB-B8646C830A5E}"/>
              </a:ext>
            </a:extLst>
          </p:cNvPr>
          <p:cNvSpPr/>
          <p:nvPr/>
        </p:nvSpPr>
        <p:spPr>
          <a:xfrm>
            <a:off x="427372" y="5228776"/>
            <a:ext cx="2194560" cy="1355341"/>
          </a:xfrm>
          <a:custGeom>
            <a:avLst>
              <a:gd name="f0" fmla="val 1949"/>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cap="flat">
            <a:solidFill>
              <a:schemeClr val="tx1"/>
            </a:solidFill>
            <a:prstDash val="solid"/>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dirty="0">
                <a:solidFill>
                  <a:srgbClr val="005293"/>
                </a:solidFill>
                <a:uFillTx/>
                <a:latin typeface="Calibri"/>
              </a:rPr>
              <a:t>3 mot 3</a:t>
            </a:r>
            <a:br>
              <a:rPr lang="sv-SE" sz="2400" b="1" i="0" u="none" strike="noStrike" kern="0" cap="none" spc="0" baseline="0" dirty="0">
                <a:solidFill>
                  <a:srgbClr val="005293"/>
                </a:solidFill>
                <a:uFillTx/>
                <a:latin typeface="Calibri"/>
              </a:rPr>
            </a:br>
            <a:r>
              <a:rPr lang="sv-SE" sz="2400" b="1" i="0" u="none" strike="noStrike" kern="0" cap="none" spc="0" baseline="0" dirty="0">
                <a:solidFill>
                  <a:srgbClr val="005293"/>
                </a:solidFill>
                <a:uFillTx/>
                <a:latin typeface="Calibri"/>
              </a:rPr>
              <a:t>6-7 år</a:t>
            </a:r>
            <a:br>
              <a:rPr lang="sv-SE" sz="2000" b="0" i="0" u="none" strike="noStrike" kern="0" cap="none" spc="0" baseline="0" dirty="0">
                <a:solidFill>
                  <a:srgbClr val="005293"/>
                </a:solidFill>
                <a:uFillTx/>
                <a:latin typeface="Calibri"/>
              </a:rPr>
            </a:br>
            <a:r>
              <a:rPr lang="sv-SE" sz="2000" b="0" i="0" u="none" strike="noStrike" kern="0" cap="none" spc="0" baseline="0" dirty="0">
                <a:solidFill>
                  <a:srgbClr val="005293"/>
                </a:solidFill>
                <a:uFillTx/>
                <a:latin typeface="Calibri"/>
              </a:rPr>
              <a:t>Individuellt spel</a:t>
            </a:r>
          </a:p>
        </p:txBody>
      </p:sp>
      <p:sp>
        <p:nvSpPr>
          <p:cNvPr id="3" name="Rektangel: rundade hörn 15">
            <a:extLst>
              <a:ext uri="{FF2B5EF4-FFF2-40B4-BE49-F238E27FC236}">
                <a16:creationId xmlns:a16="http://schemas.microsoft.com/office/drawing/2014/main" id="{D5DD724F-B31D-41AE-9EFA-EAAD1CA8D149}"/>
              </a:ext>
            </a:extLst>
          </p:cNvPr>
          <p:cNvSpPr/>
          <p:nvPr/>
        </p:nvSpPr>
        <p:spPr>
          <a:xfrm>
            <a:off x="2754008" y="5062987"/>
            <a:ext cx="2194560" cy="1509043"/>
          </a:xfrm>
          <a:custGeom>
            <a:avLst>
              <a:gd name="f0" fmla="val 149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w="76196" cap="flat">
            <a:solidFill>
              <a:schemeClr val="tx1"/>
            </a:solidFill>
            <a:prstDash val="solid"/>
            <a:miter/>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a:solidFill>
                  <a:srgbClr val="005293"/>
                </a:solidFill>
                <a:uFillTx/>
                <a:latin typeface="Calibri"/>
              </a:rPr>
              <a:t>5 mot 5</a:t>
            </a:r>
            <a:br>
              <a:rPr lang="sv-SE" sz="2400" b="1" i="0" u="none" strike="noStrike" kern="0" cap="none" spc="0" baseline="0">
                <a:solidFill>
                  <a:srgbClr val="005293"/>
                </a:solidFill>
                <a:uFillTx/>
                <a:latin typeface="Calibri"/>
              </a:rPr>
            </a:br>
            <a:r>
              <a:rPr lang="sv-SE" sz="2400" b="1" i="0" u="none" strike="noStrike" kern="0" cap="none" spc="0" baseline="0">
                <a:solidFill>
                  <a:srgbClr val="005293"/>
                </a:solidFill>
                <a:uFillTx/>
                <a:latin typeface="Calibri"/>
              </a:rPr>
              <a:t>8-9 år</a:t>
            </a:r>
            <a:br>
              <a:rPr lang="sv-SE" sz="2000" b="0" i="0" u="none" strike="noStrike" kern="0" cap="none" spc="0" baseline="0">
                <a:solidFill>
                  <a:srgbClr val="005293"/>
                </a:solidFill>
                <a:uFillTx/>
                <a:latin typeface="Calibri"/>
              </a:rPr>
            </a:br>
            <a:r>
              <a:rPr lang="sv-SE" sz="2000" b="0" i="0" u="none" strike="noStrike" kern="0" cap="none" spc="0" baseline="0">
                <a:solidFill>
                  <a:srgbClr val="005293"/>
                </a:solidFill>
                <a:uFillTx/>
                <a:latin typeface="Calibri"/>
              </a:rPr>
              <a:t>Spel med närmaste spelare</a:t>
            </a:r>
          </a:p>
        </p:txBody>
      </p:sp>
      <p:sp>
        <p:nvSpPr>
          <p:cNvPr id="4" name="Rektangel: rundade hörn 16">
            <a:extLst>
              <a:ext uri="{FF2B5EF4-FFF2-40B4-BE49-F238E27FC236}">
                <a16:creationId xmlns:a16="http://schemas.microsoft.com/office/drawing/2014/main" id="{C2329BCD-F95C-4BE6-83E5-BEB014A937E0}"/>
              </a:ext>
            </a:extLst>
          </p:cNvPr>
          <p:cNvSpPr/>
          <p:nvPr/>
        </p:nvSpPr>
        <p:spPr>
          <a:xfrm>
            <a:off x="5070485" y="4910053"/>
            <a:ext cx="2194560" cy="1650839"/>
          </a:xfrm>
          <a:custGeom>
            <a:avLst>
              <a:gd name="f0" fmla="val 150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cap="flat">
            <a:solidFill>
              <a:schemeClr val="tx1"/>
            </a:solidFill>
            <a:prstDash val="solid"/>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a:solidFill>
                  <a:srgbClr val="005293"/>
                </a:solidFill>
                <a:uFillTx/>
                <a:latin typeface="Calibri"/>
              </a:rPr>
              <a:t>7 mot 7</a:t>
            </a:r>
            <a:br>
              <a:rPr lang="sv-SE" sz="2400" b="1" i="0" u="none" strike="noStrike" kern="0" cap="none" spc="0" baseline="0">
                <a:solidFill>
                  <a:srgbClr val="005293"/>
                </a:solidFill>
                <a:uFillTx/>
                <a:latin typeface="Calibri"/>
              </a:rPr>
            </a:br>
            <a:r>
              <a:rPr lang="sv-SE" sz="2400" b="1" i="0" u="none" strike="noStrike" kern="0" cap="none" spc="0" baseline="0">
                <a:solidFill>
                  <a:srgbClr val="005293"/>
                </a:solidFill>
                <a:uFillTx/>
                <a:latin typeface="Calibri"/>
              </a:rPr>
              <a:t>10-12 år</a:t>
            </a:r>
            <a:br>
              <a:rPr lang="sv-SE" sz="2000" b="0" i="0" u="none" strike="noStrike" kern="0" cap="none" spc="0" baseline="0">
                <a:solidFill>
                  <a:srgbClr val="005293"/>
                </a:solidFill>
                <a:uFillTx/>
                <a:latin typeface="Calibri"/>
              </a:rPr>
            </a:br>
            <a:r>
              <a:rPr lang="sv-SE" sz="2000" b="0" i="0" u="none" strike="noStrike" kern="0" cap="none" spc="0" baseline="0">
                <a:solidFill>
                  <a:srgbClr val="005293"/>
                </a:solidFill>
                <a:uFillTx/>
                <a:latin typeface="Calibri"/>
              </a:rPr>
              <a:t>Kollektivt spel med få spelare</a:t>
            </a:r>
          </a:p>
        </p:txBody>
      </p:sp>
      <p:sp>
        <p:nvSpPr>
          <p:cNvPr id="5" name="Rektangel: rundade hörn 17">
            <a:extLst>
              <a:ext uri="{FF2B5EF4-FFF2-40B4-BE49-F238E27FC236}">
                <a16:creationId xmlns:a16="http://schemas.microsoft.com/office/drawing/2014/main" id="{77C37DA7-A9F8-43C4-B296-9B230B46F27B}"/>
              </a:ext>
            </a:extLst>
          </p:cNvPr>
          <p:cNvSpPr/>
          <p:nvPr/>
        </p:nvSpPr>
        <p:spPr>
          <a:xfrm>
            <a:off x="7386267" y="4667125"/>
            <a:ext cx="2194560" cy="1875425"/>
          </a:xfrm>
          <a:custGeom>
            <a:avLst>
              <a:gd name="f0" fmla="val 110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cap="flat">
            <a:solidFill>
              <a:schemeClr val="tx1"/>
            </a:solidFill>
            <a:prstDash val="solid"/>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a:solidFill>
                  <a:srgbClr val="005293"/>
                </a:solidFill>
                <a:uFillTx/>
                <a:latin typeface="Calibri"/>
              </a:rPr>
              <a:t>9 mot 9</a:t>
            </a:r>
            <a:br>
              <a:rPr lang="sv-SE" sz="2400" b="1" i="0" u="none" strike="noStrike" kern="0" cap="none" spc="0" baseline="0">
                <a:solidFill>
                  <a:srgbClr val="005293"/>
                </a:solidFill>
                <a:uFillTx/>
                <a:latin typeface="Calibri"/>
              </a:rPr>
            </a:br>
            <a:r>
              <a:rPr lang="sv-SE" sz="2400" b="1" i="0" u="none" strike="noStrike" kern="0" cap="none" spc="0" baseline="0">
                <a:solidFill>
                  <a:srgbClr val="005293"/>
                </a:solidFill>
                <a:uFillTx/>
                <a:latin typeface="Calibri"/>
              </a:rPr>
              <a:t>13-14 år</a:t>
            </a:r>
            <a:br>
              <a:rPr lang="sv-SE" sz="2000" b="0" i="0" u="none" strike="noStrike" kern="0" cap="none" spc="0" baseline="0">
                <a:solidFill>
                  <a:srgbClr val="005293"/>
                </a:solidFill>
                <a:uFillTx/>
                <a:latin typeface="Calibri"/>
              </a:rPr>
            </a:br>
            <a:r>
              <a:rPr lang="sv-SE" sz="2000" b="0" i="0" u="none" strike="noStrike" kern="0" cap="none" spc="0" baseline="0">
                <a:solidFill>
                  <a:srgbClr val="005293"/>
                </a:solidFill>
                <a:uFillTx/>
                <a:latin typeface="Calibri"/>
              </a:rPr>
              <a:t>Kollektivt spel med flera spelare</a:t>
            </a:r>
          </a:p>
        </p:txBody>
      </p:sp>
      <p:sp>
        <p:nvSpPr>
          <p:cNvPr id="6" name="Rektangel: rundade hörn 28">
            <a:extLst>
              <a:ext uri="{FF2B5EF4-FFF2-40B4-BE49-F238E27FC236}">
                <a16:creationId xmlns:a16="http://schemas.microsoft.com/office/drawing/2014/main" id="{04D0D82A-5F9E-4564-B477-80295A54623E}"/>
              </a:ext>
            </a:extLst>
          </p:cNvPr>
          <p:cNvSpPr/>
          <p:nvPr/>
        </p:nvSpPr>
        <p:spPr>
          <a:xfrm>
            <a:off x="9712464" y="4474406"/>
            <a:ext cx="2194560" cy="2054739"/>
          </a:xfrm>
          <a:custGeom>
            <a:avLst>
              <a:gd name="f0" fmla="val 11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FFFF"/>
              </a:gs>
              <a:gs pos="100000">
                <a:srgbClr val="FECB00"/>
              </a:gs>
            </a:gsLst>
            <a:lin ang="5400000"/>
          </a:gradFill>
          <a:ln cap="flat">
            <a:solidFill>
              <a:schemeClr val="tx1"/>
            </a:solidFill>
            <a:prstDash val="solid"/>
          </a:ln>
          <a:effectLst>
            <a:outerShdw dist="50798" dir="1319897" algn="tl">
              <a:srgbClr val="000000">
                <a:alpha val="88000"/>
              </a:srgbClr>
            </a:outerShdw>
          </a:effectLst>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1" i="0" u="none" strike="noStrike" kern="0" cap="none" spc="0" baseline="0">
                <a:solidFill>
                  <a:srgbClr val="005293"/>
                </a:solidFill>
                <a:uFillTx/>
                <a:latin typeface="Calibri"/>
              </a:rPr>
              <a:t>11 mot 11</a:t>
            </a:r>
            <a:br>
              <a:rPr lang="sv-SE" sz="2400" b="1" i="0" u="none" strike="noStrike" kern="0" cap="none" spc="0" baseline="0">
                <a:solidFill>
                  <a:srgbClr val="005293"/>
                </a:solidFill>
                <a:uFillTx/>
                <a:latin typeface="Calibri"/>
              </a:rPr>
            </a:br>
            <a:r>
              <a:rPr lang="sv-SE" sz="2400" b="1" i="0" u="none" strike="noStrike" kern="0" cap="none" spc="0" baseline="0">
                <a:solidFill>
                  <a:srgbClr val="005293"/>
                </a:solidFill>
                <a:uFillTx/>
                <a:latin typeface="Calibri"/>
              </a:rPr>
              <a:t>15- år</a:t>
            </a:r>
            <a:br>
              <a:rPr lang="sv-SE" sz="2000" b="0" i="0" u="none" strike="noStrike" kern="0" cap="none" spc="0" baseline="0">
                <a:solidFill>
                  <a:srgbClr val="005293"/>
                </a:solidFill>
                <a:uFillTx/>
                <a:latin typeface="Calibri"/>
              </a:rPr>
            </a:br>
            <a:r>
              <a:rPr lang="sv-SE" sz="2000" b="0" i="0" u="none" strike="noStrike" kern="0" cap="none" spc="0" baseline="0">
                <a:solidFill>
                  <a:srgbClr val="005293"/>
                </a:solidFill>
                <a:uFillTx/>
                <a:latin typeface="Calibri"/>
              </a:rPr>
              <a:t>Kollektivt spel med hela laget</a:t>
            </a:r>
          </a:p>
        </p:txBody>
      </p:sp>
      <p:pic>
        <p:nvPicPr>
          <p:cNvPr id="7" name="Bildobjekt 29">
            <a:extLst>
              <a:ext uri="{FF2B5EF4-FFF2-40B4-BE49-F238E27FC236}">
                <a16:creationId xmlns:a16="http://schemas.microsoft.com/office/drawing/2014/main" id="{6B076DEB-B7B8-42EA-B2AB-28AD4AB14FDD}"/>
              </a:ext>
            </a:extLst>
          </p:cNvPr>
          <p:cNvPicPr>
            <a:picLocks noChangeAspect="1"/>
          </p:cNvPicPr>
          <p:nvPr/>
        </p:nvPicPr>
        <p:blipFill>
          <a:blip r:embed="rId3" cstate="screen">
            <a:extLst>
              <a:ext uri="{28A0092B-C50C-407E-A947-70E740481C1C}">
                <a14:useLocalDpi xmlns:a14="http://schemas.microsoft.com/office/drawing/2010/main"/>
              </a:ext>
            </a:extLst>
          </a:blip>
          <a:srcRect l="51200" r="8787"/>
          <a:stretch>
            <a:fillRect/>
          </a:stretch>
        </p:blipFill>
        <p:spPr>
          <a:xfrm rot="283202">
            <a:off x="3096661" y="3599179"/>
            <a:ext cx="999411" cy="1668697"/>
          </a:xfrm>
          <a:prstGeom prst="rect">
            <a:avLst/>
          </a:prstGeom>
          <a:noFill/>
          <a:ln cap="flat">
            <a:noFill/>
          </a:ln>
        </p:spPr>
      </p:pic>
      <p:pic>
        <p:nvPicPr>
          <p:cNvPr id="8" name="Bildobjekt 30">
            <a:extLst>
              <a:ext uri="{FF2B5EF4-FFF2-40B4-BE49-F238E27FC236}">
                <a16:creationId xmlns:a16="http://schemas.microsoft.com/office/drawing/2014/main" id="{D32C69EA-51C4-4297-B5A3-2F34841A90B0}"/>
              </a:ext>
            </a:extLst>
          </p:cNvPr>
          <p:cNvPicPr>
            <a:picLocks noChangeAspect="1"/>
          </p:cNvPicPr>
          <p:nvPr/>
        </p:nvPicPr>
        <p:blipFill>
          <a:blip r:embed="rId4" cstate="screen">
            <a:extLst>
              <a:ext uri="{28A0092B-C50C-407E-A947-70E740481C1C}">
                <a14:useLocalDpi xmlns:a14="http://schemas.microsoft.com/office/drawing/2010/main"/>
              </a:ext>
            </a:extLst>
          </a:blip>
          <a:srcRect l="33971" r="-3141"/>
          <a:stretch>
            <a:fillRect/>
          </a:stretch>
        </p:blipFill>
        <p:spPr>
          <a:xfrm>
            <a:off x="1344643" y="4210857"/>
            <a:ext cx="372224" cy="1066985"/>
          </a:xfrm>
          <a:prstGeom prst="rect">
            <a:avLst/>
          </a:prstGeom>
          <a:noFill/>
          <a:ln cap="flat">
            <a:noFill/>
          </a:ln>
        </p:spPr>
      </p:pic>
      <p:pic>
        <p:nvPicPr>
          <p:cNvPr id="9" name="Bildobjekt 31">
            <a:extLst>
              <a:ext uri="{FF2B5EF4-FFF2-40B4-BE49-F238E27FC236}">
                <a16:creationId xmlns:a16="http://schemas.microsoft.com/office/drawing/2014/main" id="{86C5F184-31F9-48E0-A0E5-859276C981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3246" y="2754474"/>
            <a:ext cx="1358505" cy="2211650"/>
          </a:xfrm>
          <a:prstGeom prst="rect">
            <a:avLst/>
          </a:prstGeom>
          <a:noFill/>
          <a:ln cap="flat">
            <a:noFill/>
          </a:ln>
        </p:spPr>
      </p:pic>
      <p:pic>
        <p:nvPicPr>
          <p:cNvPr id="10" name="Picture 2" descr="målvakt03.png">
            <a:extLst>
              <a:ext uri="{FF2B5EF4-FFF2-40B4-BE49-F238E27FC236}">
                <a16:creationId xmlns:a16="http://schemas.microsoft.com/office/drawing/2014/main" id="{7ED88DE3-3DD6-455D-B827-CE3F829A2B8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943776" y="3108146"/>
            <a:ext cx="1506666" cy="1916527"/>
          </a:xfrm>
          <a:prstGeom prst="rect">
            <a:avLst/>
          </a:prstGeom>
          <a:noFill/>
          <a:ln cap="flat">
            <a:noFill/>
          </a:ln>
        </p:spPr>
      </p:pic>
      <p:pic>
        <p:nvPicPr>
          <p:cNvPr id="11" name="Picture 1" descr="A_32.png">
            <a:extLst>
              <a:ext uri="{FF2B5EF4-FFF2-40B4-BE49-F238E27FC236}">
                <a16:creationId xmlns:a16="http://schemas.microsoft.com/office/drawing/2014/main" id="{1BB3DB75-5ADD-45D8-A410-88381F4E64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2464" y="2282442"/>
            <a:ext cx="1695315" cy="2464115"/>
          </a:xfrm>
          <a:prstGeom prst="rect">
            <a:avLst/>
          </a:prstGeom>
          <a:noFill/>
          <a:ln cap="flat">
            <a:noFill/>
          </a:ln>
        </p:spPr>
      </p:pic>
      <p:sp>
        <p:nvSpPr>
          <p:cNvPr id="12" name="Rubrik 1">
            <a:extLst>
              <a:ext uri="{FF2B5EF4-FFF2-40B4-BE49-F238E27FC236}">
                <a16:creationId xmlns:a16="http://schemas.microsoft.com/office/drawing/2014/main" id="{1F3F7E95-ABAE-491E-8376-F878FB5A8B69}"/>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Spelformen 5 mot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98">
    <p:spTree>
      <p:nvGrpSpPr>
        <p:cNvPr id="1" name=""/>
        <p:cNvGrpSpPr/>
        <p:nvPr/>
      </p:nvGrpSpPr>
      <p:grpSpPr>
        <a:xfrm>
          <a:off x="0" y="0"/>
          <a:ext cx="0" cy="0"/>
          <a:chOff x="0" y="0"/>
          <a:chExt cx="0" cy="0"/>
        </a:xfrm>
      </p:grpSpPr>
      <p:sp>
        <p:nvSpPr>
          <p:cNvPr id="2" name="Rektangel: rundade hörn 6">
            <a:extLst>
              <a:ext uri="{FF2B5EF4-FFF2-40B4-BE49-F238E27FC236}">
                <a16:creationId xmlns:a16="http://schemas.microsoft.com/office/drawing/2014/main" id="{0E93F4D4-D488-45F6-BEB6-4B1CCA2C2A8D}"/>
              </a:ext>
            </a:extLst>
          </p:cNvPr>
          <p:cNvSpPr/>
          <p:nvPr/>
        </p:nvSpPr>
        <p:spPr>
          <a:xfrm>
            <a:off x="6096003" y="5821225"/>
            <a:ext cx="5604833" cy="90350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alpha val="4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400" b="0" i="0" u="none" strike="noStrike" kern="1200" cap="none" spc="0" baseline="0">
                <a:solidFill>
                  <a:srgbClr val="FFFFFF"/>
                </a:solidFill>
                <a:uFillTx/>
                <a:latin typeface="Calibri"/>
              </a:rPr>
              <a:t>Hur kan jag som förälder bidra till att barnen tycker att det är roligt med fotboll?</a:t>
            </a:r>
          </a:p>
        </p:txBody>
      </p:sp>
      <p:sp>
        <p:nvSpPr>
          <p:cNvPr id="3" name="Rubrik 1">
            <a:extLst>
              <a:ext uri="{FF2B5EF4-FFF2-40B4-BE49-F238E27FC236}">
                <a16:creationId xmlns:a16="http://schemas.microsoft.com/office/drawing/2014/main" id="{A39AAC1C-F791-427A-8BF5-5109BEDC9E3F}"/>
              </a:ext>
            </a:extLst>
          </p:cNvPr>
          <p:cNvSpPr txBox="1"/>
          <p:nvPr/>
        </p:nvSpPr>
        <p:spPr>
          <a:xfrm>
            <a:off x="936629" y="1325880"/>
            <a:ext cx="7618799" cy="770253"/>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4500" b="1" i="0" u="none" strike="noStrike" kern="1200" cap="none" spc="0" baseline="0">
                <a:solidFill>
                  <a:srgbClr val="000000"/>
                </a:solidFill>
                <a:uFillTx/>
                <a:latin typeface="Calibri"/>
              </a:rPr>
              <a:t>Film, spelformen 5 mot 5</a:t>
            </a:r>
          </a:p>
        </p:txBody>
      </p:sp>
      <p:pic>
        <p:nvPicPr>
          <p:cNvPr id="4" name="Bild 9" descr="Chatt">
            <a:extLst>
              <a:ext uri="{FF2B5EF4-FFF2-40B4-BE49-F238E27FC236}">
                <a16:creationId xmlns:a16="http://schemas.microsoft.com/office/drawing/2014/main" id="{2BA5CE49-3FA2-4192-ACCF-4A250D1B101D}"/>
              </a:ext>
            </a:extLst>
          </p:cNvPr>
          <p:cNvPicPr>
            <a:picLocks noChangeAspect="1"/>
          </p:cNvPicPr>
          <p:nvPr/>
        </p:nvPicPr>
        <p:blipFill>
          <a:blip r:embed="rId3">
            <a:extLst>
              <a:ext uri="{96DAC541-7B7A-43D3-8B79-37D633B846F1}">
                <asvg:svgBlip xmlns:asvg="http://schemas.microsoft.com/office/drawing/2016/SVG/main" r:embed="rId4"/>
              </a:ext>
            </a:extLst>
          </a:blip>
          <a:srcRect l="5444" t="18256" r="4331" b="18256"/>
          <a:stretch>
            <a:fillRect/>
          </a:stretch>
        </p:blipFill>
        <p:spPr>
          <a:xfrm>
            <a:off x="8555419" y="3270360"/>
            <a:ext cx="3511725" cy="2471220"/>
          </a:xfrm>
          <a:prstGeom prst="rect">
            <a:avLst/>
          </a:prstGeom>
          <a:noFill/>
          <a:ln cap="flat">
            <a:noFill/>
          </a:ln>
        </p:spPr>
      </p:pic>
      <p:pic>
        <p:nvPicPr>
          <p:cNvPr id="5" name="Bildobjekt 7">
            <a:hlinkClick r:id="rId5"/>
            <a:extLst>
              <a:ext uri="{FF2B5EF4-FFF2-40B4-BE49-F238E27FC236}">
                <a16:creationId xmlns:a16="http://schemas.microsoft.com/office/drawing/2014/main" id="{1614F6B7-6DF1-413C-A636-30499CBF74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6629" y="2268278"/>
            <a:ext cx="7362529" cy="326385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135">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2BD5ECD5-0723-4B1C-8766-AABE879D44B7}"/>
              </a:ext>
            </a:extLst>
          </p:cNvPr>
          <p:cNvSpPr txBox="1"/>
          <p:nvPr/>
        </p:nvSpPr>
        <p:spPr>
          <a:xfrm>
            <a:off x="784226" y="2529687"/>
            <a:ext cx="4435470" cy="53551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Positiva tränare</a:t>
            </a:r>
          </a:p>
        </p:txBody>
      </p:sp>
      <p:sp>
        <p:nvSpPr>
          <p:cNvPr id="3" name="Platshållare för text 2">
            <a:extLst>
              <a:ext uri="{FF2B5EF4-FFF2-40B4-BE49-F238E27FC236}">
                <a16:creationId xmlns:a16="http://schemas.microsoft.com/office/drawing/2014/main" id="{0873764E-D191-43EF-A4C9-75A99EFD2368}"/>
              </a:ext>
            </a:extLst>
          </p:cNvPr>
          <p:cNvSpPr txBox="1"/>
          <p:nvPr/>
        </p:nvSpPr>
        <p:spPr>
          <a:xfrm>
            <a:off x="5285716" y="2533336"/>
            <a:ext cx="4656042" cy="423687"/>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Gemenskap</a:t>
            </a:r>
          </a:p>
        </p:txBody>
      </p:sp>
      <p:sp>
        <p:nvSpPr>
          <p:cNvPr id="4" name="Platshållare för text 2">
            <a:extLst>
              <a:ext uri="{FF2B5EF4-FFF2-40B4-BE49-F238E27FC236}">
                <a16:creationId xmlns:a16="http://schemas.microsoft.com/office/drawing/2014/main" id="{FA812BD5-98C5-4B33-B46F-8BDEF246EFBF}"/>
              </a:ext>
            </a:extLst>
          </p:cNvPr>
          <p:cNvSpPr txBox="1"/>
          <p:nvPr/>
        </p:nvSpPr>
        <p:spPr>
          <a:xfrm>
            <a:off x="784226" y="4586264"/>
            <a:ext cx="2130423" cy="44903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Anstränga sig</a:t>
            </a:r>
          </a:p>
        </p:txBody>
      </p:sp>
      <p:sp>
        <p:nvSpPr>
          <p:cNvPr id="5" name="Platshållare för text 2">
            <a:extLst>
              <a:ext uri="{FF2B5EF4-FFF2-40B4-BE49-F238E27FC236}">
                <a16:creationId xmlns:a16="http://schemas.microsoft.com/office/drawing/2014/main" id="{C59A5EFF-1BB1-44C8-8AC1-01607391D087}"/>
              </a:ext>
            </a:extLst>
          </p:cNvPr>
          <p:cNvSpPr txBox="1"/>
          <p:nvPr/>
        </p:nvSpPr>
        <p:spPr>
          <a:xfrm>
            <a:off x="5285716" y="4589913"/>
            <a:ext cx="4341717" cy="42799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5000"/>
              </a:lnSpc>
              <a:spcBef>
                <a:spcPts val="1000"/>
              </a:spcBef>
              <a:spcAft>
                <a:spcPts val="0"/>
              </a:spcAft>
              <a:buNone/>
              <a:tabLst/>
              <a:defRPr sz="1800" b="0" i="0" u="none" strike="noStrike" kern="0" cap="none" spc="0" baseline="0">
                <a:solidFill>
                  <a:srgbClr val="000000"/>
                </a:solidFill>
                <a:uFillTx/>
              </a:defRPr>
            </a:pPr>
            <a:r>
              <a:rPr lang="sv-SE" sz="2400" b="1" i="0" u="none" strike="noStrike" kern="1200" cap="none" spc="0" baseline="0">
                <a:solidFill>
                  <a:srgbClr val="000000"/>
                </a:solidFill>
                <a:uFillTx/>
                <a:latin typeface="Calibri"/>
              </a:rPr>
              <a:t>Lära sig</a:t>
            </a:r>
          </a:p>
        </p:txBody>
      </p:sp>
      <p:sp>
        <p:nvSpPr>
          <p:cNvPr id="6" name="Platshållare för text 2">
            <a:extLst>
              <a:ext uri="{FF2B5EF4-FFF2-40B4-BE49-F238E27FC236}">
                <a16:creationId xmlns:a16="http://schemas.microsoft.com/office/drawing/2014/main" id="{6A452DE1-72D2-4723-8527-F8BF82FF44AA}"/>
              </a:ext>
            </a:extLst>
          </p:cNvPr>
          <p:cNvSpPr txBox="1"/>
          <p:nvPr/>
        </p:nvSpPr>
        <p:spPr>
          <a:xfrm>
            <a:off x="784226" y="2953374"/>
            <a:ext cx="4435470" cy="1344881"/>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Tränaren ger beröm för ansträngning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Tränaren är trevlig och rolig</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Tränaren lyssnar</a:t>
            </a:r>
          </a:p>
        </p:txBody>
      </p:sp>
      <p:sp>
        <p:nvSpPr>
          <p:cNvPr id="7" name="Platshållare för text 2">
            <a:extLst>
              <a:ext uri="{FF2B5EF4-FFF2-40B4-BE49-F238E27FC236}">
                <a16:creationId xmlns:a16="http://schemas.microsoft.com/office/drawing/2014/main" id="{9E3AFF28-075B-4558-92FE-01AE59B66B9E}"/>
              </a:ext>
            </a:extLst>
          </p:cNvPr>
          <p:cNvSpPr txBox="1"/>
          <p:nvPr/>
        </p:nvSpPr>
        <p:spPr>
          <a:xfrm>
            <a:off x="5285716" y="2953374"/>
            <a:ext cx="4435470" cy="1243584"/>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Peppa och bli peppad av lagkamrater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Göra saker tillsammans</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Spelare uppträder sportsligt</a:t>
            </a:r>
          </a:p>
        </p:txBody>
      </p:sp>
      <p:sp>
        <p:nvSpPr>
          <p:cNvPr id="8" name="Platshållare för text 2">
            <a:extLst>
              <a:ext uri="{FF2B5EF4-FFF2-40B4-BE49-F238E27FC236}">
                <a16:creationId xmlns:a16="http://schemas.microsoft.com/office/drawing/2014/main" id="{913C14BC-CF1D-410E-BEC7-A56E579E635A}"/>
              </a:ext>
            </a:extLst>
          </p:cNvPr>
          <p:cNvSpPr txBox="1"/>
          <p:nvPr/>
        </p:nvSpPr>
        <p:spPr>
          <a:xfrm>
            <a:off x="784226" y="5014889"/>
            <a:ext cx="3556833" cy="1253459"/>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Göra sitt bästa</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Uppleva sig kompetent</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Träna och vara fysisk aktiv</a:t>
            </a:r>
          </a:p>
        </p:txBody>
      </p:sp>
      <p:sp>
        <p:nvSpPr>
          <p:cNvPr id="9" name="Platshållare för text 2">
            <a:extLst>
              <a:ext uri="{FF2B5EF4-FFF2-40B4-BE49-F238E27FC236}">
                <a16:creationId xmlns:a16="http://schemas.microsoft.com/office/drawing/2014/main" id="{497D9722-558E-4683-8B61-4E31244D1775}"/>
              </a:ext>
            </a:extLst>
          </p:cNvPr>
          <p:cNvSpPr txBox="1"/>
          <p:nvPr/>
        </p:nvSpPr>
        <p:spPr>
          <a:xfrm>
            <a:off x="5285707" y="5017907"/>
            <a:ext cx="4532214" cy="1368390"/>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Utvecklas i fotboll</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Lära sig nya saker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Att använda det du tränat på i match</a:t>
            </a:r>
          </a:p>
        </p:txBody>
      </p:sp>
      <p:pic>
        <p:nvPicPr>
          <p:cNvPr id="10" name="Bildobjekt 44" descr="flicka.png">
            <a:extLst>
              <a:ext uri="{FF2B5EF4-FFF2-40B4-BE49-F238E27FC236}">
                <a16:creationId xmlns:a16="http://schemas.microsoft.com/office/drawing/2014/main" id="{9888A179-9C3E-4B3B-A6E1-DB8E97742657}"/>
              </a:ext>
            </a:extLst>
          </p:cNvPr>
          <p:cNvPicPr>
            <a:picLocks noChangeAspect="1"/>
          </p:cNvPicPr>
          <p:nvPr/>
        </p:nvPicPr>
        <p:blipFill>
          <a:blip r:embed="rId3"/>
          <a:srcRect r="8594"/>
          <a:stretch>
            <a:fillRect/>
          </a:stretch>
        </p:blipFill>
        <p:spPr>
          <a:xfrm>
            <a:off x="8515350" y="219"/>
            <a:ext cx="3676646" cy="6857780"/>
          </a:xfrm>
          <a:prstGeom prst="rect">
            <a:avLst/>
          </a:prstGeom>
          <a:noFill/>
          <a:ln cap="flat">
            <a:noFill/>
          </a:ln>
        </p:spPr>
      </p:pic>
      <p:sp>
        <p:nvSpPr>
          <p:cNvPr id="11" name="Rubrik 1">
            <a:extLst>
              <a:ext uri="{FF2B5EF4-FFF2-40B4-BE49-F238E27FC236}">
                <a16:creationId xmlns:a16="http://schemas.microsoft.com/office/drawing/2014/main" id="{BBF8E649-A4AF-4B95-B6BD-A6CDFB0DE5C6}"/>
              </a:ext>
            </a:extLst>
          </p:cNvPr>
          <p:cNvSpPr txBox="1"/>
          <p:nvPr/>
        </p:nvSpPr>
        <p:spPr>
          <a:xfrm>
            <a:off x="936629" y="1325880"/>
            <a:ext cx="10242002" cy="770253"/>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v-SE" sz="4400" b="1" i="0" u="none" strike="noStrike" kern="1200" cap="none" spc="0" baseline="0">
                <a:solidFill>
                  <a:srgbClr val="000000"/>
                </a:solidFill>
                <a:uFillTx/>
                <a:latin typeface="Calibri"/>
              </a:rPr>
              <a:t>Vad är viktigt för barn i fotboll?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294">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89E94F-0AC4-4AAB-B0AA-0835BE103939}"/>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Riktlinjer för träning</a:t>
            </a:r>
          </a:p>
        </p:txBody>
      </p:sp>
      <p:sp>
        <p:nvSpPr>
          <p:cNvPr id="3" name="Platshållare för text 2">
            <a:extLst>
              <a:ext uri="{FF2B5EF4-FFF2-40B4-BE49-F238E27FC236}">
                <a16:creationId xmlns:a16="http://schemas.microsoft.com/office/drawing/2014/main" id="{3F1E9577-9849-4116-857D-4621135AEB23}"/>
              </a:ext>
            </a:extLst>
          </p:cNvPr>
          <p:cNvSpPr txBox="1"/>
          <p:nvPr/>
        </p:nvSpPr>
        <p:spPr>
          <a:xfrm>
            <a:off x="784226" y="2561956"/>
            <a:ext cx="7163272" cy="3122566"/>
          </a:xfrm>
          <a:prstGeom prst="rect">
            <a:avLst/>
          </a:prstGeom>
          <a:noFill/>
          <a:ln cap="flat">
            <a:noFill/>
          </a:ln>
        </p:spPr>
        <p:txBody>
          <a:bodyPr vert="horz" wrap="square" lIns="91440" tIns="45720" rIns="91440" bIns="45720" anchor="t" anchorCtr="0" compatLnSpc="1">
            <a:noAutofit/>
          </a:bodyPr>
          <a:lstStyle/>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1 ledare / 8 barn</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Korta samlingar och kort tid mellan övningar</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Stationsträning som följer ett tema med mycket spel</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Koordinationsövningar med och utan boll</a:t>
            </a:r>
          </a:p>
          <a:p>
            <a:pPr marL="198004" marR="0" lvl="0" indent="-198004" algn="l" defTabSz="914400" rtl="0" fontAlgn="auto" hangingPunct="1">
              <a:lnSpc>
                <a:spcPct val="95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sv-SE" sz="2400" b="0" i="0" u="none" strike="noStrike" kern="1200" cap="none" spc="0" baseline="0">
                <a:solidFill>
                  <a:srgbClr val="000000"/>
                </a:solidFill>
                <a:uFillTx/>
                <a:latin typeface="Calibri"/>
              </a:rPr>
              <a:t>Innehåll enligt spelarutbildningsplanen</a:t>
            </a:r>
          </a:p>
          <a:p>
            <a:pPr marL="395999" marR="0" lvl="1" indent="-198004" algn="l" defTabSz="914400" rtl="0" fontAlgn="auto" hangingPunct="1">
              <a:lnSpc>
                <a:spcPct val="95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sv-SE" sz="2000" b="0" i="0" u="none" strike="noStrike" kern="1200" cap="none" spc="0" baseline="0">
                <a:solidFill>
                  <a:srgbClr val="000000"/>
                </a:solidFill>
                <a:uFillTx/>
                <a:latin typeface="Calibri"/>
              </a:rPr>
              <a:t>SvFF har gjort färdiga förslag på övningar och träningspass</a:t>
            </a:r>
          </a:p>
        </p:txBody>
      </p:sp>
      <p:pic>
        <p:nvPicPr>
          <p:cNvPr id="4" name="Bildobjekt 3">
            <a:extLst>
              <a:ext uri="{FF2B5EF4-FFF2-40B4-BE49-F238E27FC236}">
                <a16:creationId xmlns:a16="http://schemas.microsoft.com/office/drawing/2014/main" id="{5AD58BE2-D057-446A-9827-9EC6E67C05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9325" y="788752"/>
            <a:ext cx="4532671" cy="6069247"/>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6E7948-0350-4FB8-8B7A-77D6D8F571C6}"/>
              </a:ext>
            </a:extLst>
          </p:cNvPr>
          <p:cNvSpPr txBox="1">
            <a:spLocks noGrp="1"/>
          </p:cNvSpPr>
          <p:nvPr>
            <p:ph type="ctrTitle"/>
          </p:nvPr>
        </p:nvSpPr>
        <p:spPr>
          <a:xfrm>
            <a:off x="784226" y="1173476"/>
            <a:ext cx="10242002" cy="770253"/>
          </a:xfrm>
        </p:spPr>
        <p:txBody>
          <a:bodyPr anchorCtr="0"/>
          <a:lstStyle/>
          <a:p>
            <a:pPr lvl="0" algn="l"/>
            <a:r>
              <a:rPr lang="sv-SE" sz="4500" b="1">
                <a:latin typeface="Calibri"/>
              </a:rPr>
              <a:t>Nationella spelformen 5 mot 5</a:t>
            </a:r>
          </a:p>
        </p:txBody>
      </p:sp>
      <p:graphicFrame>
        <p:nvGraphicFramePr>
          <p:cNvPr id="3" name="Tabell 2">
            <a:extLst>
              <a:ext uri="{FF2B5EF4-FFF2-40B4-BE49-F238E27FC236}">
                <a16:creationId xmlns:a16="http://schemas.microsoft.com/office/drawing/2014/main" id="{91EB64D6-0961-42B6-87C5-D5FF9243160E}"/>
              </a:ext>
            </a:extLst>
          </p:cNvPr>
          <p:cNvGraphicFramePr>
            <a:graphicFrameLocks noGrp="1"/>
          </p:cNvGraphicFramePr>
          <p:nvPr/>
        </p:nvGraphicFramePr>
        <p:xfrm>
          <a:off x="913631" y="2292995"/>
          <a:ext cx="8055707" cy="3391508"/>
        </p:xfrm>
        <a:graphic>
          <a:graphicData uri="http://schemas.openxmlformats.org/drawingml/2006/table">
            <a:tbl>
              <a:tblPr firstRow="1" bandRow="1">
                <a:effectLst/>
                <a:tableStyleId>{5C22544A-7EE6-4342-B048-85BDC9FD1C3A}</a:tableStyleId>
              </a:tblPr>
              <a:tblGrid>
                <a:gridCol w="1282683">
                  <a:extLst>
                    <a:ext uri="{9D8B030D-6E8A-4147-A177-3AD203B41FA5}">
                      <a16:colId xmlns:a16="http://schemas.microsoft.com/office/drawing/2014/main" val="714051994"/>
                    </a:ext>
                  </a:extLst>
                </a:gridCol>
                <a:gridCol w="4183937">
                  <a:extLst>
                    <a:ext uri="{9D8B030D-6E8A-4147-A177-3AD203B41FA5}">
                      <a16:colId xmlns:a16="http://schemas.microsoft.com/office/drawing/2014/main" val="2236213443"/>
                    </a:ext>
                  </a:extLst>
                </a:gridCol>
                <a:gridCol w="2589087">
                  <a:extLst>
                    <a:ext uri="{9D8B030D-6E8A-4147-A177-3AD203B41FA5}">
                      <a16:colId xmlns:a16="http://schemas.microsoft.com/office/drawing/2014/main" val="2965268988"/>
                    </a:ext>
                  </a:extLst>
                </a:gridCol>
              </a:tblGrid>
              <a:tr h="367817">
                <a:tc>
                  <a:txBody>
                    <a:bodyPr/>
                    <a:lstStyle/>
                    <a:p>
                      <a:pPr lvl="0"/>
                      <a:endParaRPr lang="sv-SE"/>
                    </a:p>
                  </a:txBody>
                  <a:tcPr>
                    <a:solidFill>
                      <a:srgbClr val="000000"/>
                    </a:solidFill>
                  </a:tcPr>
                </a:tc>
                <a:tc>
                  <a:txBody>
                    <a:bodyPr/>
                    <a:lstStyle/>
                    <a:p>
                      <a:pPr lvl="0"/>
                      <a:r>
                        <a:rPr lang="sv-SE"/>
                        <a:t>Regler</a:t>
                      </a:r>
                    </a:p>
                  </a:txBody>
                  <a:tcPr>
                    <a:solidFill>
                      <a:srgbClr val="000000"/>
                    </a:solidFill>
                  </a:tcPr>
                </a:tc>
                <a:tc>
                  <a:txBody>
                    <a:bodyPr/>
                    <a:lstStyle/>
                    <a:p>
                      <a:pPr lvl="0"/>
                      <a:r>
                        <a:rPr lang="sv-SE"/>
                        <a:t>Rekommendationer</a:t>
                      </a:r>
                    </a:p>
                  </a:txBody>
                  <a:tcPr>
                    <a:solidFill>
                      <a:srgbClr val="000000"/>
                    </a:solidFill>
                  </a:tcPr>
                </a:tc>
                <a:extLst>
                  <a:ext uri="{0D108BD9-81ED-4DB2-BD59-A6C34878D82A}">
                    <a16:rowId xmlns:a16="http://schemas.microsoft.com/office/drawing/2014/main" val="640919262"/>
                  </a:ext>
                </a:extLst>
              </a:tr>
              <a:tr h="367817">
                <a:tc>
                  <a:txBody>
                    <a:bodyPr/>
                    <a:lstStyle/>
                    <a:p>
                      <a:pPr lvl="0"/>
                      <a:r>
                        <a:rPr lang="sv-SE"/>
                        <a:t>Boll</a:t>
                      </a:r>
                    </a:p>
                  </a:txBody>
                  <a:tcPr>
                    <a:solidFill>
                      <a:srgbClr val="E7E6E6"/>
                    </a:solidFill>
                  </a:tcPr>
                </a:tc>
                <a:tc>
                  <a:txBody>
                    <a:bodyPr/>
                    <a:lstStyle/>
                    <a:p>
                      <a:pPr lvl="0"/>
                      <a:r>
                        <a:rPr lang="sv-SE"/>
                        <a:t>Storlek 3</a:t>
                      </a:r>
                    </a:p>
                  </a:txBody>
                  <a:tcPr>
                    <a:solidFill>
                      <a:srgbClr val="E7E6E6"/>
                    </a:solidFill>
                  </a:tcPr>
                </a:tc>
                <a:tc>
                  <a:txBody>
                    <a:bodyPr/>
                    <a:lstStyle/>
                    <a:p>
                      <a:pPr lvl="0"/>
                      <a:r>
                        <a:rPr lang="sv-SE"/>
                        <a:t>Boll av god kvalité</a:t>
                      </a:r>
                    </a:p>
                  </a:txBody>
                  <a:tcPr>
                    <a:solidFill>
                      <a:srgbClr val="E7E6E6"/>
                    </a:solidFill>
                  </a:tcPr>
                </a:tc>
                <a:extLst>
                  <a:ext uri="{0D108BD9-81ED-4DB2-BD59-A6C34878D82A}">
                    <a16:rowId xmlns:a16="http://schemas.microsoft.com/office/drawing/2014/main" val="3182172380"/>
                  </a:ext>
                </a:extLst>
              </a:tr>
              <a:tr h="613260">
                <a:tc>
                  <a:txBody>
                    <a:bodyPr/>
                    <a:lstStyle/>
                    <a:p>
                      <a:pPr lvl="0"/>
                      <a:r>
                        <a:rPr lang="sv-SE"/>
                        <a:t>Speltid</a:t>
                      </a:r>
                    </a:p>
                  </a:txBody>
                  <a:tcPr>
                    <a:solidFill>
                      <a:srgbClr val="A5A5A5"/>
                    </a:solidFill>
                  </a:tcPr>
                </a:tc>
                <a:tc>
                  <a:txBody>
                    <a:bodyPr/>
                    <a:lstStyle/>
                    <a:p>
                      <a:pPr lvl="0"/>
                      <a:r>
                        <a:rPr lang="sv-SE"/>
                        <a:t>3 x 10 min vid sammandrag</a:t>
                      </a:r>
                    </a:p>
                    <a:p>
                      <a:pPr lvl="0"/>
                      <a:r>
                        <a:rPr lang="sv-SE"/>
                        <a:t>3 x 15 min vid enskild match</a:t>
                      </a:r>
                    </a:p>
                  </a:txBody>
                  <a:tcPr>
                    <a:solidFill>
                      <a:srgbClr val="A5A5A5"/>
                    </a:solidFill>
                  </a:tcPr>
                </a:tc>
                <a:tc>
                  <a:txBody>
                    <a:bodyPr/>
                    <a:lstStyle/>
                    <a:p>
                      <a:pPr lvl="0"/>
                      <a:r>
                        <a:rPr lang="sv-SE" b="0"/>
                        <a:t>Lika speltid för alla </a:t>
                      </a:r>
                    </a:p>
                    <a:p>
                      <a:pPr lvl="0"/>
                      <a:r>
                        <a:rPr lang="sv-SE"/>
                        <a:t>Spela poolspel</a:t>
                      </a:r>
                    </a:p>
                  </a:txBody>
                  <a:tcPr>
                    <a:solidFill>
                      <a:srgbClr val="A5A5A5"/>
                    </a:solidFill>
                  </a:tcPr>
                </a:tc>
                <a:extLst>
                  <a:ext uri="{0D108BD9-81ED-4DB2-BD59-A6C34878D82A}">
                    <a16:rowId xmlns:a16="http://schemas.microsoft.com/office/drawing/2014/main" val="170203476"/>
                  </a:ext>
                </a:extLst>
              </a:tr>
              <a:tr h="367817">
                <a:tc>
                  <a:txBody>
                    <a:bodyPr/>
                    <a:lstStyle/>
                    <a:p>
                      <a:pPr lvl="0"/>
                      <a:r>
                        <a:rPr lang="sv-SE"/>
                        <a:t>Spelare</a:t>
                      </a:r>
                    </a:p>
                  </a:txBody>
                  <a:tcPr>
                    <a:solidFill>
                      <a:srgbClr val="E7E6E6"/>
                    </a:solidFill>
                  </a:tcPr>
                </a:tc>
                <a:tc>
                  <a:txBody>
                    <a:bodyPr/>
                    <a:lstStyle/>
                    <a:p>
                      <a:pPr lvl="0"/>
                      <a:r>
                        <a:rPr lang="sv-SE"/>
                        <a:t>5 på planen (inklusive målvakt)</a:t>
                      </a:r>
                    </a:p>
                  </a:txBody>
                  <a:tcPr>
                    <a:solidFill>
                      <a:srgbClr val="E7E6E6"/>
                    </a:solidFill>
                  </a:tcPr>
                </a:tc>
                <a:tc>
                  <a:txBody>
                    <a:bodyPr/>
                    <a:lstStyle/>
                    <a:p>
                      <a:pPr lvl="0"/>
                      <a:r>
                        <a:rPr lang="sv-SE"/>
                        <a:t>4 avbytare</a:t>
                      </a:r>
                    </a:p>
                  </a:txBody>
                  <a:tcPr>
                    <a:solidFill>
                      <a:srgbClr val="E7E6E6"/>
                    </a:solidFill>
                  </a:tcPr>
                </a:tc>
                <a:extLst>
                  <a:ext uri="{0D108BD9-81ED-4DB2-BD59-A6C34878D82A}">
                    <a16:rowId xmlns:a16="http://schemas.microsoft.com/office/drawing/2014/main" val="3903883351"/>
                  </a:ext>
                </a:extLst>
              </a:tr>
              <a:tr h="367817">
                <a:tc>
                  <a:txBody>
                    <a:bodyPr/>
                    <a:lstStyle/>
                    <a:p>
                      <a:pPr lvl="0"/>
                      <a:r>
                        <a:rPr lang="sv-SE"/>
                        <a:t>Byten</a:t>
                      </a:r>
                    </a:p>
                  </a:txBody>
                  <a:tcPr>
                    <a:solidFill>
                      <a:srgbClr val="A5A5A5"/>
                    </a:solidFill>
                  </a:tcPr>
                </a:tc>
                <a:tc>
                  <a:txBody>
                    <a:bodyPr/>
                    <a:lstStyle/>
                    <a:p>
                      <a:pPr lvl="0"/>
                      <a:r>
                        <a:rPr lang="sv-SE"/>
                        <a:t>Fria byten</a:t>
                      </a:r>
                    </a:p>
                  </a:txBody>
                  <a:tcPr>
                    <a:solidFill>
                      <a:srgbClr val="A5A5A5"/>
                    </a:solidFill>
                  </a:tcPr>
                </a:tc>
                <a:tc>
                  <a:txBody>
                    <a:bodyPr/>
                    <a:lstStyle/>
                    <a:p>
                      <a:pPr lvl="0"/>
                      <a:r>
                        <a:rPr lang="sv-SE"/>
                        <a:t>Byten i spelavbrott</a:t>
                      </a:r>
                    </a:p>
                  </a:txBody>
                  <a:tcPr>
                    <a:solidFill>
                      <a:srgbClr val="A5A5A5"/>
                    </a:solidFill>
                  </a:tcPr>
                </a:tc>
                <a:extLst>
                  <a:ext uri="{0D108BD9-81ED-4DB2-BD59-A6C34878D82A}">
                    <a16:rowId xmlns:a16="http://schemas.microsoft.com/office/drawing/2014/main" val="2955798592"/>
                  </a:ext>
                </a:extLst>
              </a:tr>
              <a:tr h="367817">
                <a:tc>
                  <a:txBody>
                    <a:bodyPr/>
                    <a:lstStyle/>
                    <a:p>
                      <a:pPr lvl="0"/>
                      <a:r>
                        <a:rPr lang="sv-SE"/>
                        <a:t>Retreatlinje</a:t>
                      </a:r>
                    </a:p>
                  </a:txBody>
                  <a:tcPr>
                    <a:solidFill>
                      <a:srgbClr val="E7E6E6"/>
                    </a:solidFill>
                  </a:tcPr>
                </a:tc>
                <a:tc>
                  <a:txBody>
                    <a:bodyPr/>
                    <a:lstStyle/>
                    <a:p>
                      <a:pPr lvl="0"/>
                      <a:r>
                        <a:rPr lang="sv-SE"/>
                        <a:t>Backa till mittlinjen när MV har bollen</a:t>
                      </a:r>
                      <a:br>
                        <a:rPr lang="sv-SE"/>
                      </a:br>
                      <a:r>
                        <a:rPr lang="sv-SE"/>
                        <a:t>Boll i spel när den lämnar MVs händer</a:t>
                      </a:r>
                    </a:p>
                  </a:txBody>
                  <a:tcPr>
                    <a:solidFill>
                      <a:srgbClr val="E7E6E6"/>
                    </a:solidFill>
                  </a:tcPr>
                </a:tc>
                <a:tc>
                  <a:txBody>
                    <a:bodyPr/>
                    <a:lstStyle/>
                    <a:p>
                      <a:pPr lvl="0"/>
                      <a:endParaRPr lang="sv-SE"/>
                    </a:p>
                  </a:txBody>
                  <a:tcPr>
                    <a:solidFill>
                      <a:srgbClr val="E7E6E6"/>
                    </a:solidFill>
                  </a:tcPr>
                </a:tc>
                <a:extLst>
                  <a:ext uri="{0D108BD9-81ED-4DB2-BD59-A6C34878D82A}">
                    <a16:rowId xmlns:a16="http://schemas.microsoft.com/office/drawing/2014/main" val="4246752151"/>
                  </a:ext>
                </a:extLst>
              </a:tr>
              <a:tr h="634867">
                <a:tc>
                  <a:txBody>
                    <a:bodyPr/>
                    <a:lstStyle/>
                    <a:p>
                      <a:pPr lvl="0"/>
                      <a:r>
                        <a:rPr lang="sv-SE"/>
                        <a:t>Målvakt</a:t>
                      </a:r>
                    </a:p>
                  </a:txBody>
                  <a:tcPr>
                    <a:solidFill>
                      <a:srgbClr val="A5A5A5"/>
                    </a:solidFill>
                  </a:tcPr>
                </a:tc>
                <a:tc>
                  <a:txBody>
                    <a:bodyPr/>
                    <a:lstStyle/>
                    <a:p>
                      <a:pPr lvl="0"/>
                      <a:r>
                        <a:rPr lang="sv-SE"/>
                        <a:t>Målvakten får ta med händer i närheten av eget mål (ca 5 m från målet)</a:t>
                      </a:r>
                    </a:p>
                  </a:txBody>
                  <a:tcPr>
                    <a:solidFill>
                      <a:srgbClr val="A5A5A5"/>
                    </a:solidFill>
                  </a:tcPr>
                </a:tc>
                <a:tc>
                  <a:txBody>
                    <a:bodyPr/>
                    <a:lstStyle/>
                    <a:p>
                      <a:pPr lvl="0"/>
                      <a:endParaRPr lang="sv-SE"/>
                    </a:p>
                  </a:txBody>
                  <a:tcPr>
                    <a:solidFill>
                      <a:srgbClr val="A5A5A5"/>
                    </a:solidFill>
                  </a:tcPr>
                </a:tc>
                <a:extLst>
                  <a:ext uri="{0D108BD9-81ED-4DB2-BD59-A6C34878D82A}">
                    <a16:rowId xmlns:a16="http://schemas.microsoft.com/office/drawing/2014/main" val="71880162"/>
                  </a:ext>
                </a:extLst>
              </a:tr>
            </a:tbl>
          </a:graphicData>
        </a:graphic>
      </p:graphicFrame>
      <p:sp>
        <p:nvSpPr>
          <p:cNvPr id="4" name="Platshållare för text 2">
            <a:extLst>
              <a:ext uri="{FF2B5EF4-FFF2-40B4-BE49-F238E27FC236}">
                <a16:creationId xmlns:a16="http://schemas.microsoft.com/office/drawing/2014/main" id="{4111C692-558C-4DB8-A405-FA494350B34A}"/>
              </a:ext>
            </a:extLst>
          </p:cNvPr>
          <p:cNvSpPr txBox="1"/>
          <p:nvPr/>
        </p:nvSpPr>
        <p:spPr>
          <a:xfrm>
            <a:off x="0" y="6529136"/>
            <a:ext cx="3211299" cy="328863"/>
          </a:xfrm>
          <a:prstGeom prst="rect">
            <a:avLst/>
          </a:prstGeom>
          <a:noFill/>
          <a:ln cap="flat">
            <a:noFill/>
          </a:ln>
        </p:spPr>
        <p:txBody>
          <a:bodyPr vert="horz" wrap="square" lIns="91440" tIns="45720" rIns="91440" bIns="45720" anchor="t" anchorCtr="0" compatLnSpc="1">
            <a:noAutofit/>
          </a:bodyPr>
          <a:lstStyle/>
          <a:p>
            <a:pPr marL="0" marR="0" lvl="1" indent="0" algn="l" defTabSz="914400" rtl="0" fontAlgn="auto" hangingPunct="1">
              <a:lnSpc>
                <a:spcPct val="95000"/>
              </a:lnSpc>
              <a:spcBef>
                <a:spcPts val="50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svenskfotboll.se/spelformer</a:t>
            </a:r>
          </a:p>
        </p:txBody>
      </p:sp>
      <p:pic>
        <p:nvPicPr>
          <p:cNvPr id="6" name="Bildobjekt 16">
            <a:extLst>
              <a:ext uri="{FF2B5EF4-FFF2-40B4-BE49-F238E27FC236}">
                <a16:creationId xmlns:a16="http://schemas.microsoft.com/office/drawing/2014/main" id="{108A96F4-044C-41F1-8B22-CECA5A4785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46521">
            <a:off x="10218219" y="1924464"/>
            <a:ext cx="1397276" cy="1974774"/>
          </a:xfrm>
          <a:prstGeom prst="rect">
            <a:avLst/>
          </a:prstGeom>
          <a:noFill/>
          <a:ln cap="flat">
            <a:noFill/>
          </a:ln>
          <a:effectLst>
            <a:outerShdw dist="228603" dir="2700000" algn="tl">
              <a:srgbClr val="000000">
                <a:alpha val="30000"/>
              </a:srgbClr>
            </a:outerShdw>
          </a:effectLst>
        </p:spPr>
      </p:pic>
      <p:pic>
        <p:nvPicPr>
          <p:cNvPr id="7" name="Bildobjekt 7" descr="En bild som visar text, skärm, skärmbild&#10;&#10;Automatiskt genererad beskrivning">
            <a:extLst>
              <a:ext uri="{FF2B5EF4-FFF2-40B4-BE49-F238E27FC236}">
                <a16:creationId xmlns:a16="http://schemas.microsoft.com/office/drawing/2014/main" id="{D82538FD-6C5D-7265-F28A-D56639D7AA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8318" y="4270050"/>
            <a:ext cx="2179530" cy="2785515"/>
          </a:xfrm>
          <a:prstGeom prst="rect">
            <a:avLst/>
          </a:prstGeom>
        </p:spPr>
      </p:pic>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SvFF">
      <a:dk1>
        <a:srgbClr val="005193"/>
      </a:dk1>
      <a:lt1>
        <a:srgbClr val="FFFFFF"/>
      </a:lt1>
      <a:dk2>
        <a:srgbClr val="FECB00"/>
      </a:dk2>
      <a:lt2>
        <a:srgbClr val="63B9E9"/>
      </a:lt2>
      <a:accent1>
        <a:srgbClr val="449DD7"/>
      </a:accent1>
      <a:accent2>
        <a:srgbClr val="0085C8"/>
      </a:accent2>
      <a:accent3>
        <a:srgbClr val="00345C"/>
      </a:accent3>
      <a:accent4>
        <a:srgbClr val="DADADA"/>
      </a:accent4>
      <a:accent5>
        <a:srgbClr val="706F6F"/>
      </a:accent5>
      <a:accent6>
        <a:srgbClr val="479A36"/>
      </a:accent6>
      <a:hlink>
        <a:srgbClr val="FECB00"/>
      </a:hlink>
      <a:folHlink>
        <a:srgbClr val="63B9E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dirty="0" smtClean="0">
            <a:ln>
              <a:noFill/>
            </a:ln>
            <a:solidFill>
              <a:schemeClr val="tx1"/>
            </a:solidFill>
            <a:effectLst/>
            <a:uLnTx/>
            <a:uFillTx/>
            <a:latin typeface="Stag Sans Book" panose="020B0503040000020004" pitchFamily="34" charset="77"/>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Presentation3" id="{5D3819F7-452C-AC46-842A-02CFE30F42DD}" vid="{B21C999E-7557-204D-8FDB-1724027ECCF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77351416969204893E1D7273FE76F25" ma:contentTypeVersion="16" ma:contentTypeDescription="Skapa ett nytt dokument." ma:contentTypeScope="" ma:versionID="9963ec1756461071d2f6c286d82a7a17">
  <xsd:schema xmlns:xsd="http://www.w3.org/2001/XMLSchema" xmlns:xs="http://www.w3.org/2001/XMLSchema" xmlns:p="http://schemas.microsoft.com/office/2006/metadata/properties" xmlns:ns2="a5d71c40-3ebf-4ee9-8bd0-77bb0290f579" xmlns:ns3="fee30d89-2ae6-4599-981d-252de47a4023" targetNamespace="http://schemas.microsoft.com/office/2006/metadata/properties" ma:root="true" ma:fieldsID="66b72f720a117d4b288e3c41796e7221" ns2:_="" ns3:_="">
    <xsd:import namespace="a5d71c40-3ebf-4ee9-8bd0-77bb0290f579"/>
    <xsd:import namespace="fee30d89-2ae6-4599-981d-252de47a40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71c40-3ebf-4ee9-8bd0-77bb0290f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c567539-fc15-4149-adc5-24126968b8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e30d89-2ae6-4599-981d-252de47a4023"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c497272a-df89-4db9-b702-c3ffeaa50bf3}" ma:internalName="TaxCatchAll" ma:showField="CatchAllData" ma:web="fee30d89-2ae6-4599-981d-252de47a40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d71c40-3ebf-4ee9-8bd0-77bb0290f579">
      <Terms xmlns="http://schemas.microsoft.com/office/infopath/2007/PartnerControls"/>
    </lcf76f155ced4ddcb4097134ff3c332f>
    <TaxCatchAll xmlns="fee30d89-2ae6-4599-981d-252de47a4023" xsi:nil="true"/>
    <SharedWithUsers xmlns="fee30d89-2ae6-4599-981d-252de47a4023">
      <UserInfo>
        <DisplayName>Mårten Johannesson</DisplayName>
        <AccountId>408</AccountId>
        <AccountType/>
      </UserInfo>
    </SharedWithUsers>
  </documentManagement>
</p:properties>
</file>

<file path=customXml/itemProps1.xml><?xml version="1.0" encoding="utf-8"?>
<ds:datastoreItem xmlns:ds="http://schemas.openxmlformats.org/officeDocument/2006/customXml" ds:itemID="{13599C86-7A87-44FC-8A77-2EB05F59CF32}">
  <ds:schemaRefs>
    <ds:schemaRef ds:uri="http://schemas.microsoft.com/sharepoint/v3/contenttype/forms"/>
  </ds:schemaRefs>
</ds:datastoreItem>
</file>

<file path=customXml/itemProps2.xml><?xml version="1.0" encoding="utf-8"?>
<ds:datastoreItem xmlns:ds="http://schemas.openxmlformats.org/officeDocument/2006/customXml" ds:itemID="{308FDADD-7BD6-4D49-839E-B74CC4327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71c40-3ebf-4ee9-8bd0-77bb0290f579"/>
    <ds:schemaRef ds:uri="fee30d89-2ae6-4599-981d-252de47a4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B0A689-23C7-4C99-8438-99CCAFAB805A}">
  <ds:schemaRefs>
    <ds:schemaRef ds:uri="http://schemas.microsoft.com/office/2006/metadata/properties"/>
    <ds:schemaRef ds:uri="a5d71c40-3ebf-4ee9-8bd0-77bb0290f57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fee30d89-2ae6-4599-981d-252de47a40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165</TotalTime>
  <Words>1313</Words>
  <Application>Microsoft Office PowerPoint</Application>
  <PresentationFormat>Bredbild</PresentationFormat>
  <Paragraphs>169</Paragraphs>
  <Slides>15</Slides>
  <Notes>14</Notes>
  <HiddenSlides>1</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15</vt:i4>
      </vt:variant>
    </vt:vector>
  </HeadingPairs>
  <TitlesOfParts>
    <vt:vector size="22" baseType="lpstr">
      <vt:lpstr>Arial</vt:lpstr>
      <vt:lpstr>Arial Black</vt:lpstr>
      <vt:lpstr>Calibri</vt:lpstr>
      <vt:lpstr>Calibri Light</vt:lpstr>
      <vt:lpstr>Stag Sans Book</vt:lpstr>
      <vt:lpstr>Office tema</vt:lpstr>
      <vt:lpstr>Office-tema</vt:lpstr>
      <vt:lpstr>PROCESSTÖD UPPSTARTSMÖTE VÅRDNADSHAVARE 5 MOT 5</vt:lpstr>
      <vt:lpstr>PowerPoint-presentation</vt:lpstr>
      <vt:lpstr>Presentation av förening</vt:lpstr>
      <vt:lpstr>Fotbollens spela, lek och lär</vt:lpstr>
      <vt:lpstr>Spelformen 5 mot 5</vt:lpstr>
      <vt:lpstr>PowerPoint-presentation</vt:lpstr>
      <vt:lpstr>PowerPoint-presentation</vt:lpstr>
      <vt:lpstr>Riktlinjer för träning</vt:lpstr>
      <vt:lpstr>Nationella spelformen 5 mot 5</vt:lpstr>
      <vt:lpstr>PowerPoint-presentation</vt:lpstr>
      <vt:lpstr>Så här bedriver föreningen 5 mot 5</vt:lpstr>
      <vt:lpstr>Förmånen att vara ledare</vt:lpstr>
      <vt:lpstr>Samtala och reflektera</vt:lpstr>
      <vt:lpstr>Föreningens organisation för 5 mot 5 lag</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Gunnar Pettersson</dc:creator>
  <cp:lastModifiedBy>Mårten Johannesson</cp:lastModifiedBy>
  <cp:revision>15</cp:revision>
  <dcterms:created xsi:type="dcterms:W3CDTF">2021-03-03T11:28:57Z</dcterms:created>
  <dcterms:modified xsi:type="dcterms:W3CDTF">2023-03-30T07:14:59Z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0x010100D77351416969204893E1D7273FE76F25</vt:lpwstr>
  </property>
  <property fmtid="{D5CDD505-2E9C-101B-9397-08002B2CF9AE}" pid="3" name="MediaServiceImageTags">
    <vt:lpwstr/>
  </property>
</Properties>
</file>